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4" r:id="rId4"/>
    <p:sldId id="257" r:id="rId5"/>
    <p:sldId id="272" r:id="rId6"/>
    <p:sldId id="259" r:id="rId7"/>
    <p:sldId id="273" r:id="rId8"/>
    <p:sldId id="279" r:id="rId9"/>
    <p:sldId id="276" r:id="rId10"/>
    <p:sldId id="275" r:id="rId11"/>
    <p:sldId id="260" r:id="rId12"/>
    <p:sldId id="277" r:id="rId13"/>
    <p:sldId id="264" r:id="rId14"/>
    <p:sldId id="278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6D5462-B856-437E-AE29-3E1ECF50BA0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5178E85-17BE-4605-AB1B-A855987B5208}">
      <dgm:prSet/>
      <dgm:spPr/>
      <dgm:t>
        <a:bodyPr/>
        <a:lstStyle/>
        <a:p>
          <a:r>
            <a:rPr lang="en-US"/>
            <a:t>Systemic</a:t>
          </a:r>
        </a:p>
      </dgm:t>
    </dgm:pt>
    <dgm:pt modelId="{048F9D85-02BD-4398-909F-6C74DF98047F}" type="parTrans" cxnId="{82E7849F-8C7C-4600-9587-B22C1848C071}">
      <dgm:prSet/>
      <dgm:spPr/>
      <dgm:t>
        <a:bodyPr/>
        <a:lstStyle/>
        <a:p>
          <a:endParaRPr lang="en-US"/>
        </a:p>
      </dgm:t>
    </dgm:pt>
    <dgm:pt modelId="{594BA0A2-D8B3-4E31-A6B2-501B91FF6D0C}" type="sibTrans" cxnId="{82E7849F-8C7C-4600-9587-B22C1848C071}">
      <dgm:prSet/>
      <dgm:spPr/>
      <dgm:t>
        <a:bodyPr/>
        <a:lstStyle/>
        <a:p>
          <a:endParaRPr lang="en-US"/>
        </a:p>
      </dgm:t>
    </dgm:pt>
    <dgm:pt modelId="{2103076D-E6A8-42AB-855A-A1BC1B31DDCD}">
      <dgm:prSet/>
      <dgm:spPr/>
      <dgm:t>
        <a:bodyPr/>
        <a:lstStyle/>
        <a:p>
          <a:r>
            <a:rPr lang="en-US"/>
            <a:t>Stakeholder control of how sport organizations operate</a:t>
          </a:r>
        </a:p>
      </dgm:t>
    </dgm:pt>
    <dgm:pt modelId="{3629F0C2-3480-4505-A00D-C800B69F63DF}" type="parTrans" cxnId="{4B414EFB-378C-4F70-90D2-2A88AF0A7424}">
      <dgm:prSet/>
      <dgm:spPr/>
      <dgm:t>
        <a:bodyPr/>
        <a:lstStyle/>
        <a:p>
          <a:endParaRPr lang="en-US"/>
        </a:p>
      </dgm:t>
    </dgm:pt>
    <dgm:pt modelId="{FD561FFD-793C-4072-882C-13D6AA3FB1F7}" type="sibTrans" cxnId="{4B414EFB-378C-4F70-90D2-2A88AF0A7424}">
      <dgm:prSet/>
      <dgm:spPr/>
      <dgm:t>
        <a:bodyPr/>
        <a:lstStyle/>
        <a:p>
          <a:endParaRPr lang="en-US"/>
        </a:p>
      </dgm:t>
    </dgm:pt>
    <dgm:pt modelId="{CB835DF8-85DC-4BAF-9288-84FAA63FC23D}">
      <dgm:prSet/>
      <dgm:spPr/>
      <dgm:t>
        <a:bodyPr/>
        <a:lstStyle/>
        <a:p>
          <a:r>
            <a:rPr lang="en-US"/>
            <a:t>Political</a:t>
          </a:r>
        </a:p>
      </dgm:t>
    </dgm:pt>
    <dgm:pt modelId="{CBC1DE01-FB99-4296-BC26-97C48822BF90}" type="parTrans" cxnId="{1CE98636-8C0F-422C-8BE1-48F37A40C511}">
      <dgm:prSet/>
      <dgm:spPr/>
      <dgm:t>
        <a:bodyPr/>
        <a:lstStyle/>
        <a:p>
          <a:endParaRPr lang="en-US"/>
        </a:p>
      </dgm:t>
    </dgm:pt>
    <dgm:pt modelId="{36232175-FC4D-42AB-B54F-FC8880ACFEF1}" type="sibTrans" cxnId="{1CE98636-8C0F-422C-8BE1-48F37A40C511}">
      <dgm:prSet/>
      <dgm:spPr/>
      <dgm:t>
        <a:bodyPr/>
        <a:lstStyle/>
        <a:p>
          <a:endParaRPr lang="en-US"/>
        </a:p>
      </dgm:t>
    </dgm:pt>
    <dgm:pt modelId="{07CC4479-9C05-4756-AE97-CBCAFA0F4569}">
      <dgm:prSet/>
      <dgm:spPr/>
      <dgm:t>
        <a:bodyPr/>
        <a:lstStyle/>
        <a:p>
          <a:r>
            <a:rPr lang="en-US"/>
            <a:t>The way in which the state steers, regulates sport organizations</a:t>
          </a:r>
        </a:p>
      </dgm:t>
    </dgm:pt>
    <dgm:pt modelId="{B1052CED-F19F-432A-8571-2EDEF045BFA9}" type="parTrans" cxnId="{89022399-73D3-445E-A36B-0210E46743D6}">
      <dgm:prSet/>
      <dgm:spPr/>
      <dgm:t>
        <a:bodyPr/>
        <a:lstStyle/>
        <a:p>
          <a:endParaRPr lang="en-US"/>
        </a:p>
      </dgm:t>
    </dgm:pt>
    <dgm:pt modelId="{83134848-8578-42A9-8A98-DDF56534A891}" type="sibTrans" cxnId="{89022399-73D3-445E-A36B-0210E46743D6}">
      <dgm:prSet/>
      <dgm:spPr/>
      <dgm:t>
        <a:bodyPr/>
        <a:lstStyle/>
        <a:p>
          <a:endParaRPr lang="en-US"/>
        </a:p>
      </dgm:t>
    </dgm:pt>
    <dgm:pt modelId="{453BD522-D3AA-4E6D-80C5-47428E71DF71}">
      <dgm:prSet/>
      <dgm:spPr/>
      <dgm:t>
        <a:bodyPr/>
        <a:lstStyle/>
        <a:p>
          <a:r>
            <a:rPr lang="en-US"/>
            <a:t>Organizational</a:t>
          </a:r>
        </a:p>
      </dgm:t>
    </dgm:pt>
    <dgm:pt modelId="{C66BFB35-20BD-417A-AA29-9600CA4E9D5A}" type="parTrans" cxnId="{12DC6D0D-53AB-4D66-8575-6F5A1377D4AE}">
      <dgm:prSet/>
      <dgm:spPr/>
      <dgm:t>
        <a:bodyPr/>
        <a:lstStyle/>
        <a:p>
          <a:endParaRPr lang="en-US"/>
        </a:p>
      </dgm:t>
    </dgm:pt>
    <dgm:pt modelId="{AF48945A-46E3-452B-9C46-665CF3172F67}" type="sibTrans" cxnId="{12DC6D0D-53AB-4D66-8575-6F5A1377D4AE}">
      <dgm:prSet/>
      <dgm:spPr/>
      <dgm:t>
        <a:bodyPr/>
        <a:lstStyle/>
        <a:p>
          <a:endParaRPr lang="en-US"/>
        </a:p>
      </dgm:t>
    </dgm:pt>
    <dgm:pt modelId="{833DCD00-9B74-454B-A1D3-1D357C01E89C}">
      <dgm:prSet/>
      <dgm:spPr/>
      <dgm:t>
        <a:bodyPr/>
        <a:lstStyle/>
        <a:p>
          <a:r>
            <a:rPr lang="en-US"/>
            <a:t>Work of the board; regulatory and ethical standards of administrative behavior</a:t>
          </a:r>
        </a:p>
      </dgm:t>
    </dgm:pt>
    <dgm:pt modelId="{7030C5BD-DFCA-4C95-8C1C-5A04188BB87D}" type="parTrans" cxnId="{38A45D48-A5B1-4B8C-8667-57996F00DFEE}">
      <dgm:prSet/>
      <dgm:spPr/>
      <dgm:t>
        <a:bodyPr/>
        <a:lstStyle/>
        <a:p>
          <a:endParaRPr lang="en-US"/>
        </a:p>
      </dgm:t>
    </dgm:pt>
    <dgm:pt modelId="{3C31F59A-BDA4-4739-B75A-7B0A02C27C6E}" type="sibTrans" cxnId="{38A45D48-A5B1-4B8C-8667-57996F00DFEE}">
      <dgm:prSet/>
      <dgm:spPr/>
      <dgm:t>
        <a:bodyPr/>
        <a:lstStyle/>
        <a:p>
          <a:endParaRPr lang="en-US"/>
        </a:p>
      </dgm:t>
    </dgm:pt>
    <dgm:pt modelId="{07F20DBB-9B7E-4764-A1FD-84C0CE9C3AE0}" type="pres">
      <dgm:prSet presAssocID="{996D5462-B856-437E-AE29-3E1ECF50BA02}" presName="linear" presStyleCnt="0">
        <dgm:presLayoutVars>
          <dgm:animLvl val="lvl"/>
          <dgm:resizeHandles val="exact"/>
        </dgm:presLayoutVars>
      </dgm:prSet>
      <dgm:spPr/>
    </dgm:pt>
    <dgm:pt modelId="{E118A5A9-12EF-489D-A1D0-3068E159327F}" type="pres">
      <dgm:prSet presAssocID="{85178E85-17BE-4605-AB1B-A855987B520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8A32C43-2707-4C16-9A09-137AFBCD5936}" type="pres">
      <dgm:prSet presAssocID="{85178E85-17BE-4605-AB1B-A855987B5208}" presName="childText" presStyleLbl="revTx" presStyleIdx="0" presStyleCnt="3">
        <dgm:presLayoutVars>
          <dgm:bulletEnabled val="1"/>
        </dgm:presLayoutVars>
      </dgm:prSet>
      <dgm:spPr/>
    </dgm:pt>
    <dgm:pt modelId="{D12FFA1E-2DE5-4C06-86A0-2874AA6EFA8B}" type="pres">
      <dgm:prSet presAssocID="{CB835DF8-85DC-4BAF-9288-84FAA63FC2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C12A110-E516-42E1-BA1E-D5D17F7E229F}" type="pres">
      <dgm:prSet presAssocID="{CB835DF8-85DC-4BAF-9288-84FAA63FC23D}" presName="childText" presStyleLbl="revTx" presStyleIdx="1" presStyleCnt="3">
        <dgm:presLayoutVars>
          <dgm:bulletEnabled val="1"/>
        </dgm:presLayoutVars>
      </dgm:prSet>
      <dgm:spPr/>
    </dgm:pt>
    <dgm:pt modelId="{1EA27AD5-4A4A-4144-9435-B21A473C2957}" type="pres">
      <dgm:prSet presAssocID="{453BD522-D3AA-4E6D-80C5-47428E71DF7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CADDE42-4628-4FA0-8B22-0591423B1FF7}" type="pres">
      <dgm:prSet presAssocID="{453BD522-D3AA-4E6D-80C5-47428E71DF7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BF4A607-7991-46B7-9B55-865B44B14860}" type="presOf" srcId="{2103076D-E6A8-42AB-855A-A1BC1B31DDCD}" destId="{28A32C43-2707-4C16-9A09-137AFBCD5936}" srcOrd="0" destOrd="0" presId="urn:microsoft.com/office/officeart/2005/8/layout/vList2"/>
    <dgm:cxn modelId="{12DC6D0D-53AB-4D66-8575-6F5A1377D4AE}" srcId="{996D5462-B856-437E-AE29-3E1ECF50BA02}" destId="{453BD522-D3AA-4E6D-80C5-47428E71DF71}" srcOrd="2" destOrd="0" parTransId="{C66BFB35-20BD-417A-AA29-9600CA4E9D5A}" sibTransId="{AF48945A-46E3-452B-9C46-665CF3172F67}"/>
    <dgm:cxn modelId="{BF345825-D647-40E7-B548-8A03311934FD}" type="presOf" srcId="{833DCD00-9B74-454B-A1D3-1D357C01E89C}" destId="{CCADDE42-4628-4FA0-8B22-0591423B1FF7}" srcOrd="0" destOrd="0" presId="urn:microsoft.com/office/officeart/2005/8/layout/vList2"/>
    <dgm:cxn modelId="{1CE98636-8C0F-422C-8BE1-48F37A40C511}" srcId="{996D5462-B856-437E-AE29-3E1ECF50BA02}" destId="{CB835DF8-85DC-4BAF-9288-84FAA63FC23D}" srcOrd="1" destOrd="0" parTransId="{CBC1DE01-FB99-4296-BC26-97C48822BF90}" sibTransId="{36232175-FC4D-42AB-B54F-FC8880ACFEF1}"/>
    <dgm:cxn modelId="{3249293E-D478-4601-969A-86C356A124A2}" type="presOf" srcId="{453BD522-D3AA-4E6D-80C5-47428E71DF71}" destId="{1EA27AD5-4A4A-4144-9435-B21A473C2957}" srcOrd="0" destOrd="0" presId="urn:microsoft.com/office/officeart/2005/8/layout/vList2"/>
    <dgm:cxn modelId="{DDB5AA41-2280-44BD-BDF2-D608D14DAF41}" type="presOf" srcId="{CB835DF8-85DC-4BAF-9288-84FAA63FC23D}" destId="{D12FFA1E-2DE5-4C06-86A0-2874AA6EFA8B}" srcOrd="0" destOrd="0" presId="urn:microsoft.com/office/officeart/2005/8/layout/vList2"/>
    <dgm:cxn modelId="{2EC2EE62-D763-48E2-9461-D6D5046DD60C}" type="presOf" srcId="{85178E85-17BE-4605-AB1B-A855987B5208}" destId="{E118A5A9-12EF-489D-A1D0-3068E159327F}" srcOrd="0" destOrd="0" presId="urn:microsoft.com/office/officeart/2005/8/layout/vList2"/>
    <dgm:cxn modelId="{38A45D48-A5B1-4B8C-8667-57996F00DFEE}" srcId="{453BD522-D3AA-4E6D-80C5-47428E71DF71}" destId="{833DCD00-9B74-454B-A1D3-1D357C01E89C}" srcOrd="0" destOrd="0" parTransId="{7030C5BD-DFCA-4C95-8C1C-5A04188BB87D}" sibTransId="{3C31F59A-BDA4-4739-B75A-7B0A02C27C6E}"/>
    <dgm:cxn modelId="{E0E4D556-C8B7-4F3D-B7F7-1F9EFB276C97}" type="presOf" srcId="{07CC4479-9C05-4756-AE97-CBCAFA0F4569}" destId="{6C12A110-E516-42E1-BA1E-D5D17F7E229F}" srcOrd="0" destOrd="0" presId="urn:microsoft.com/office/officeart/2005/8/layout/vList2"/>
    <dgm:cxn modelId="{89022399-73D3-445E-A36B-0210E46743D6}" srcId="{CB835DF8-85DC-4BAF-9288-84FAA63FC23D}" destId="{07CC4479-9C05-4756-AE97-CBCAFA0F4569}" srcOrd="0" destOrd="0" parTransId="{B1052CED-F19F-432A-8571-2EDEF045BFA9}" sibTransId="{83134848-8578-42A9-8A98-DDF56534A891}"/>
    <dgm:cxn modelId="{82E7849F-8C7C-4600-9587-B22C1848C071}" srcId="{996D5462-B856-437E-AE29-3E1ECF50BA02}" destId="{85178E85-17BE-4605-AB1B-A855987B5208}" srcOrd="0" destOrd="0" parTransId="{048F9D85-02BD-4398-909F-6C74DF98047F}" sibTransId="{594BA0A2-D8B3-4E31-A6B2-501B91FF6D0C}"/>
    <dgm:cxn modelId="{8BB632E5-962E-4149-9A91-AA82ECBF9EA3}" type="presOf" srcId="{996D5462-B856-437E-AE29-3E1ECF50BA02}" destId="{07F20DBB-9B7E-4764-A1FD-84C0CE9C3AE0}" srcOrd="0" destOrd="0" presId="urn:microsoft.com/office/officeart/2005/8/layout/vList2"/>
    <dgm:cxn modelId="{4B414EFB-378C-4F70-90D2-2A88AF0A7424}" srcId="{85178E85-17BE-4605-AB1B-A855987B5208}" destId="{2103076D-E6A8-42AB-855A-A1BC1B31DDCD}" srcOrd="0" destOrd="0" parTransId="{3629F0C2-3480-4505-A00D-C800B69F63DF}" sibTransId="{FD561FFD-793C-4072-882C-13D6AA3FB1F7}"/>
    <dgm:cxn modelId="{48F670B8-7CCE-464B-BBC6-7D63AB5CBF09}" type="presParOf" srcId="{07F20DBB-9B7E-4764-A1FD-84C0CE9C3AE0}" destId="{E118A5A9-12EF-489D-A1D0-3068E159327F}" srcOrd="0" destOrd="0" presId="urn:microsoft.com/office/officeart/2005/8/layout/vList2"/>
    <dgm:cxn modelId="{58D80041-D161-47EA-B0E1-AE0770D45FBD}" type="presParOf" srcId="{07F20DBB-9B7E-4764-A1FD-84C0CE9C3AE0}" destId="{28A32C43-2707-4C16-9A09-137AFBCD5936}" srcOrd="1" destOrd="0" presId="urn:microsoft.com/office/officeart/2005/8/layout/vList2"/>
    <dgm:cxn modelId="{00388C8B-392A-4DFA-B1EC-8070A0C9F338}" type="presParOf" srcId="{07F20DBB-9B7E-4764-A1FD-84C0CE9C3AE0}" destId="{D12FFA1E-2DE5-4C06-86A0-2874AA6EFA8B}" srcOrd="2" destOrd="0" presId="urn:microsoft.com/office/officeart/2005/8/layout/vList2"/>
    <dgm:cxn modelId="{2B17DCC2-5BE9-4767-969C-81CFEDDCE899}" type="presParOf" srcId="{07F20DBB-9B7E-4764-A1FD-84C0CE9C3AE0}" destId="{6C12A110-E516-42E1-BA1E-D5D17F7E229F}" srcOrd="3" destOrd="0" presId="urn:microsoft.com/office/officeart/2005/8/layout/vList2"/>
    <dgm:cxn modelId="{A67A21E5-64C1-442E-B0DB-DC4DB1A712F4}" type="presParOf" srcId="{07F20DBB-9B7E-4764-A1FD-84C0CE9C3AE0}" destId="{1EA27AD5-4A4A-4144-9435-B21A473C2957}" srcOrd="4" destOrd="0" presId="urn:microsoft.com/office/officeart/2005/8/layout/vList2"/>
    <dgm:cxn modelId="{7E7B273E-2F49-42D6-BC2F-6BEB31A69045}" type="presParOf" srcId="{07F20DBB-9B7E-4764-A1FD-84C0CE9C3AE0}" destId="{CCADDE42-4628-4FA0-8B22-0591423B1FF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6FABD2-72F1-4EDD-984C-25724C7DF1B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B82990B-CA04-40A5-815B-C325EDD5A3EF}">
      <dgm:prSet/>
      <dgm:spPr/>
      <dgm:t>
        <a:bodyPr/>
        <a:lstStyle/>
        <a:p>
          <a:r>
            <a:rPr lang="en-US"/>
            <a:t>1. Knowing where you are – take stock of your governance…</a:t>
          </a:r>
        </a:p>
      </dgm:t>
    </dgm:pt>
    <dgm:pt modelId="{85385C15-F63F-44A8-8636-B4F1DCDA27AE}" type="parTrans" cxnId="{0B92E615-01BD-4D06-93F8-6DD138764348}">
      <dgm:prSet/>
      <dgm:spPr/>
      <dgm:t>
        <a:bodyPr/>
        <a:lstStyle/>
        <a:p>
          <a:endParaRPr lang="en-US"/>
        </a:p>
      </dgm:t>
    </dgm:pt>
    <dgm:pt modelId="{7CC04CCD-D9D1-4B63-A1DD-EBD917352950}" type="sibTrans" cxnId="{0B92E615-01BD-4D06-93F8-6DD138764348}">
      <dgm:prSet/>
      <dgm:spPr/>
      <dgm:t>
        <a:bodyPr/>
        <a:lstStyle/>
        <a:p>
          <a:endParaRPr lang="en-US"/>
        </a:p>
      </dgm:t>
    </dgm:pt>
    <dgm:pt modelId="{DFFA4428-CB97-4D5F-A4EF-F1E588FC904F}">
      <dgm:prSet/>
      <dgm:spPr/>
      <dgm:t>
        <a:bodyPr/>
        <a:lstStyle/>
        <a:p>
          <a:r>
            <a:rPr lang="en-US"/>
            <a:t>-honest assessment??</a:t>
          </a:r>
        </a:p>
      </dgm:t>
    </dgm:pt>
    <dgm:pt modelId="{375CB0B4-E30E-45C7-9A5F-3BE07C6D09B5}" type="parTrans" cxnId="{D4A6739C-5B24-46C0-9A1F-3B8E868143B0}">
      <dgm:prSet/>
      <dgm:spPr/>
      <dgm:t>
        <a:bodyPr/>
        <a:lstStyle/>
        <a:p>
          <a:endParaRPr lang="en-US"/>
        </a:p>
      </dgm:t>
    </dgm:pt>
    <dgm:pt modelId="{88111EA7-1413-4907-A1BD-16912D0F0D76}" type="sibTrans" cxnId="{D4A6739C-5B24-46C0-9A1F-3B8E868143B0}">
      <dgm:prSet/>
      <dgm:spPr/>
      <dgm:t>
        <a:bodyPr/>
        <a:lstStyle/>
        <a:p>
          <a:endParaRPr lang="en-US"/>
        </a:p>
      </dgm:t>
    </dgm:pt>
    <dgm:pt modelId="{F7A60ACF-5C88-4BBD-A244-632B2809DA7D}">
      <dgm:prSet/>
      <dgm:spPr/>
      <dgm:t>
        <a:bodyPr/>
        <a:lstStyle/>
        <a:p>
          <a:r>
            <a:rPr lang="en-US"/>
            <a:t>2. Identify where you can / should improve &amp; why…</a:t>
          </a:r>
        </a:p>
      </dgm:t>
    </dgm:pt>
    <dgm:pt modelId="{751C4FC8-81BD-4358-9CE4-CC3301E44329}" type="parTrans" cxnId="{794EE308-6018-46B2-B8AB-9838C1AADCC2}">
      <dgm:prSet/>
      <dgm:spPr/>
      <dgm:t>
        <a:bodyPr/>
        <a:lstStyle/>
        <a:p>
          <a:endParaRPr lang="en-US"/>
        </a:p>
      </dgm:t>
    </dgm:pt>
    <dgm:pt modelId="{F4F1AA99-5C28-4961-8E8B-8354EA6E21C9}" type="sibTrans" cxnId="{794EE308-6018-46B2-B8AB-9838C1AADCC2}">
      <dgm:prSet/>
      <dgm:spPr/>
      <dgm:t>
        <a:bodyPr/>
        <a:lstStyle/>
        <a:p>
          <a:endParaRPr lang="en-US"/>
        </a:p>
      </dgm:t>
    </dgm:pt>
    <dgm:pt modelId="{75EC6D50-3774-4897-8D4C-D55F2093CE97}">
      <dgm:prSet/>
      <dgm:spPr/>
      <dgm:t>
        <a:bodyPr/>
        <a:lstStyle/>
        <a:p>
          <a:r>
            <a:rPr lang="en-US"/>
            <a:t>3. Make a plan, timescales (this year, next, long term…)</a:t>
          </a:r>
        </a:p>
      </dgm:t>
    </dgm:pt>
    <dgm:pt modelId="{678E2747-C0D6-4F5B-BE3B-A8904FD10ACF}" type="parTrans" cxnId="{80E2162B-3B79-4D41-BA01-754C4CD0CEA7}">
      <dgm:prSet/>
      <dgm:spPr/>
      <dgm:t>
        <a:bodyPr/>
        <a:lstStyle/>
        <a:p>
          <a:endParaRPr lang="en-US"/>
        </a:p>
      </dgm:t>
    </dgm:pt>
    <dgm:pt modelId="{4E5A9AF4-71A6-486E-9277-B4751EB3F661}" type="sibTrans" cxnId="{80E2162B-3B79-4D41-BA01-754C4CD0CEA7}">
      <dgm:prSet/>
      <dgm:spPr/>
      <dgm:t>
        <a:bodyPr/>
        <a:lstStyle/>
        <a:p>
          <a:endParaRPr lang="en-US"/>
        </a:p>
      </dgm:t>
    </dgm:pt>
    <dgm:pt modelId="{82205041-3822-421F-AF2F-3D782BBBDB11}">
      <dgm:prSet/>
      <dgm:spPr/>
      <dgm:t>
        <a:bodyPr/>
        <a:lstStyle/>
        <a:p>
          <a:r>
            <a:rPr lang="en-CA"/>
            <a:t>Budget?</a:t>
          </a:r>
          <a:endParaRPr lang="en-US"/>
        </a:p>
      </dgm:t>
    </dgm:pt>
    <dgm:pt modelId="{39A88B7A-B507-4588-B3C2-F8872487C1A8}" type="parTrans" cxnId="{CBF14E9D-FB6F-4DB3-947E-9CDA0D52BC3F}">
      <dgm:prSet/>
      <dgm:spPr/>
      <dgm:t>
        <a:bodyPr/>
        <a:lstStyle/>
        <a:p>
          <a:endParaRPr lang="en-US"/>
        </a:p>
      </dgm:t>
    </dgm:pt>
    <dgm:pt modelId="{6E6CCE9D-CE32-4146-937F-57A240176F4C}" type="sibTrans" cxnId="{CBF14E9D-FB6F-4DB3-947E-9CDA0D52BC3F}">
      <dgm:prSet/>
      <dgm:spPr/>
      <dgm:t>
        <a:bodyPr/>
        <a:lstStyle/>
        <a:p>
          <a:endParaRPr lang="en-US"/>
        </a:p>
      </dgm:t>
    </dgm:pt>
    <dgm:pt modelId="{65870BA5-C2EF-4117-AD6C-3043ACB3D7AF}">
      <dgm:prSet/>
      <dgm:spPr/>
      <dgm:t>
        <a:bodyPr/>
        <a:lstStyle/>
        <a:p>
          <a:r>
            <a:rPr lang="en-CA"/>
            <a:t>4. Building capacity (identify ‘a’ champion)…</a:t>
          </a:r>
          <a:endParaRPr lang="en-US"/>
        </a:p>
      </dgm:t>
    </dgm:pt>
    <dgm:pt modelId="{06BC4D17-1297-482D-AF92-9CE65DF8C9D6}" type="parTrans" cxnId="{7F40042D-D5BA-4FF3-B087-89932238B6FD}">
      <dgm:prSet/>
      <dgm:spPr/>
      <dgm:t>
        <a:bodyPr/>
        <a:lstStyle/>
        <a:p>
          <a:endParaRPr lang="en-US"/>
        </a:p>
      </dgm:t>
    </dgm:pt>
    <dgm:pt modelId="{710B6D95-7443-4659-BF60-B288A8A99A96}" type="sibTrans" cxnId="{7F40042D-D5BA-4FF3-B087-89932238B6FD}">
      <dgm:prSet/>
      <dgm:spPr/>
      <dgm:t>
        <a:bodyPr/>
        <a:lstStyle/>
        <a:p>
          <a:endParaRPr lang="en-US"/>
        </a:p>
      </dgm:t>
    </dgm:pt>
    <dgm:pt modelId="{74497F40-C9E8-46A4-877A-A964E95046BF}">
      <dgm:prSet/>
      <dgm:spPr/>
      <dgm:t>
        <a:bodyPr/>
        <a:lstStyle/>
        <a:p>
          <a:r>
            <a:rPr lang="en-CA"/>
            <a:t>5. Communicate/collaborate with other clubs</a:t>
          </a:r>
          <a:endParaRPr lang="en-US"/>
        </a:p>
      </dgm:t>
    </dgm:pt>
    <dgm:pt modelId="{B50754BF-51D8-44D0-8CB3-E5AC45E0F81D}" type="parTrans" cxnId="{55DF2D76-D8FD-4E7A-B3A3-EDEAAB616204}">
      <dgm:prSet/>
      <dgm:spPr/>
      <dgm:t>
        <a:bodyPr/>
        <a:lstStyle/>
        <a:p>
          <a:endParaRPr lang="en-US"/>
        </a:p>
      </dgm:t>
    </dgm:pt>
    <dgm:pt modelId="{8486FBD0-7DBB-4C31-A1D7-297F3762F060}" type="sibTrans" cxnId="{55DF2D76-D8FD-4E7A-B3A3-EDEAAB616204}">
      <dgm:prSet/>
      <dgm:spPr/>
      <dgm:t>
        <a:bodyPr/>
        <a:lstStyle/>
        <a:p>
          <a:endParaRPr lang="en-US"/>
        </a:p>
      </dgm:t>
    </dgm:pt>
    <dgm:pt modelId="{8A92C6ED-6991-4ED7-877A-9F1598EB0361}" type="pres">
      <dgm:prSet presAssocID="{D56FABD2-72F1-4EDD-984C-25724C7DF1B1}" presName="root" presStyleCnt="0">
        <dgm:presLayoutVars>
          <dgm:dir/>
          <dgm:resizeHandles val="exact"/>
        </dgm:presLayoutVars>
      </dgm:prSet>
      <dgm:spPr/>
    </dgm:pt>
    <dgm:pt modelId="{C4EBA72E-0E41-4492-871D-B1BEF2B3ED68}" type="pres">
      <dgm:prSet presAssocID="{6B82990B-CA04-40A5-815B-C325EDD5A3EF}" presName="compNode" presStyleCnt="0"/>
      <dgm:spPr/>
    </dgm:pt>
    <dgm:pt modelId="{5A4EA379-38B2-400C-994E-1E48A2AFCA1F}" type="pres">
      <dgm:prSet presAssocID="{6B82990B-CA04-40A5-815B-C325EDD5A3EF}" presName="bgRect" presStyleLbl="bgShp" presStyleIdx="0" presStyleCnt="5"/>
      <dgm:spPr/>
    </dgm:pt>
    <dgm:pt modelId="{A03155CC-5116-4B1E-9BA4-6CDA403FA348}" type="pres">
      <dgm:prSet presAssocID="{6B82990B-CA04-40A5-815B-C325EDD5A3E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72688C8-DD31-4EC9-A9E9-E50ACF8CA7ED}" type="pres">
      <dgm:prSet presAssocID="{6B82990B-CA04-40A5-815B-C325EDD5A3EF}" presName="spaceRect" presStyleCnt="0"/>
      <dgm:spPr/>
    </dgm:pt>
    <dgm:pt modelId="{4E2D9E14-0E90-45C7-A60C-9B5C25FBD702}" type="pres">
      <dgm:prSet presAssocID="{6B82990B-CA04-40A5-815B-C325EDD5A3EF}" presName="parTx" presStyleLbl="revTx" presStyleIdx="0" presStyleCnt="7">
        <dgm:presLayoutVars>
          <dgm:chMax val="0"/>
          <dgm:chPref val="0"/>
        </dgm:presLayoutVars>
      </dgm:prSet>
      <dgm:spPr/>
    </dgm:pt>
    <dgm:pt modelId="{063E2EC9-ABCC-427C-ACE1-AF1DB121B0AF}" type="pres">
      <dgm:prSet presAssocID="{6B82990B-CA04-40A5-815B-C325EDD5A3EF}" presName="desTx" presStyleLbl="revTx" presStyleIdx="1" presStyleCnt="7">
        <dgm:presLayoutVars/>
      </dgm:prSet>
      <dgm:spPr/>
    </dgm:pt>
    <dgm:pt modelId="{1EB98F67-AE60-433D-A6D2-FE4FDE66E736}" type="pres">
      <dgm:prSet presAssocID="{7CC04CCD-D9D1-4B63-A1DD-EBD917352950}" presName="sibTrans" presStyleCnt="0"/>
      <dgm:spPr/>
    </dgm:pt>
    <dgm:pt modelId="{B43DEBA3-9121-4447-B077-15BECA53ADDA}" type="pres">
      <dgm:prSet presAssocID="{F7A60ACF-5C88-4BBD-A244-632B2809DA7D}" presName="compNode" presStyleCnt="0"/>
      <dgm:spPr/>
    </dgm:pt>
    <dgm:pt modelId="{C6EA89E3-4BA8-4814-A575-9F49D59CBDE6}" type="pres">
      <dgm:prSet presAssocID="{F7A60ACF-5C88-4BBD-A244-632B2809DA7D}" presName="bgRect" presStyleLbl="bgShp" presStyleIdx="1" presStyleCnt="5"/>
      <dgm:spPr/>
    </dgm:pt>
    <dgm:pt modelId="{C2AA3785-B434-4004-B45E-72F7A31E5044}" type="pres">
      <dgm:prSet presAssocID="{F7A60ACF-5C88-4BBD-A244-632B2809DA7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56FDB92-1653-481C-B28A-C8D3CAADD93A}" type="pres">
      <dgm:prSet presAssocID="{F7A60ACF-5C88-4BBD-A244-632B2809DA7D}" presName="spaceRect" presStyleCnt="0"/>
      <dgm:spPr/>
    </dgm:pt>
    <dgm:pt modelId="{7EC8AB7A-168E-4786-AD06-9BC43D6FE1BC}" type="pres">
      <dgm:prSet presAssocID="{F7A60ACF-5C88-4BBD-A244-632B2809DA7D}" presName="parTx" presStyleLbl="revTx" presStyleIdx="2" presStyleCnt="7">
        <dgm:presLayoutVars>
          <dgm:chMax val="0"/>
          <dgm:chPref val="0"/>
        </dgm:presLayoutVars>
      </dgm:prSet>
      <dgm:spPr/>
    </dgm:pt>
    <dgm:pt modelId="{FAE1A260-B2FA-4D06-A1D4-B8653A17F537}" type="pres">
      <dgm:prSet presAssocID="{F4F1AA99-5C28-4961-8E8B-8354EA6E21C9}" presName="sibTrans" presStyleCnt="0"/>
      <dgm:spPr/>
    </dgm:pt>
    <dgm:pt modelId="{525478F2-E0B6-49BE-B837-9C5BD3278FF9}" type="pres">
      <dgm:prSet presAssocID="{75EC6D50-3774-4897-8D4C-D55F2093CE97}" presName="compNode" presStyleCnt="0"/>
      <dgm:spPr/>
    </dgm:pt>
    <dgm:pt modelId="{19EDC73F-A9CF-4A5C-89A7-774EF5D1D88E}" type="pres">
      <dgm:prSet presAssocID="{75EC6D50-3774-4897-8D4C-D55F2093CE97}" presName="bgRect" presStyleLbl="bgShp" presStyleIdx="2" presStyleCnt="5"/>
      <dgm:spPr/>
    </dgm:pt>
    <dgm:pt modelId="{0FFEE72F-E992-4DE3-A28C-28E727FAF29D}" type="pres">
      <dgm:prSet presAssocID="{75EC6D50-3774-4897-8D4C-D55F2093CE9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F8619AA-F0A6-4E91-A4B9-B6864A022591}" type="pres">
      <dgm:prSet presAssocID="{75EC6D50-3774-4897-8D4C-D55F2093CE97}" presName="spaceRect" presStyleCnt="0"/>
      <dgm:spPr/>
    </dgm:pt>
    <dgm:pt modelId="{B821FBE9-C35B-436E-BBDD-2F78B0C8964B}" type="pres">
      <dgm:prSet presAssocID="{75EC6D50-3774-4897-8D4C-D55F2093CE97}" presName="parTx" presStyleLbl="revTx" presStyleIdx="3" presStyleCnt="7">
        <dgm:presLayoutVars>
          <dgm:chMax val="0"/>
          <dgm:chPref val="0"/>
        </dgm:presLayoutVars>
      </dgm:prSet>
      <dgm:spPr/>
    </dgm:pt>
    <dgm:pt modelId="{7FF8EAFB-7EF4-4D6A-BB7A-8431499A8227}" type="pres">
      <dgm:prSet presAssocID="{75EC6D50-3774-4897-8D4C-D55F2093CE97}" presName="desTx" presStyleLbl="revTx" presStyleIdx="4" presStyleCnt="7">
        <dgm:presLayoutVars/>
      </dgm:prSet>
      <dgm:spPr/>
    </dgm:pt>
    <dgm:pt modelId="{ADF11A89-6B31-4223-B0CA-1FA106595ACD}" type="pres">
      <dgm:prSet presAssocID="{4E5A9AF4-71A6-486E-9277-B4751EB3F661}" presName="sibTrans" presStyleCnt="0"/>
      <dgm:spPr/>
    </dgm:pt>
    <dgm:pt modelId="{134E72F9-3050-4F3F-B4F2-3A8A58EE32C8}" type="pres">
      <dgm:prSet presAssocID="{65870BA5-C2EF-4117-AD6C-3043ACB3D7AF}" presName="compNode" presStyleCnt="0"/>
      <dgm:spPr/>
    </dgm:pt>
    <dgm:pt modelId="{05DDAC5F-171A-4C5C-8B1F-A4D4B174DB3C}" type="pres">
      <dgm:prSet presAssocID="{65870BA5-C2EF-4117-AD6C-3043ACB3D7AF}" presName="bgRect" presStyleLbl="bgShp" presStyleIdx="3" presStyleCnt="5"/>
      <dgm:spPr/>
    </dgm:pt>
    <dgm:pt modelId="{323DB2B9-20FC-4377-97E5-A5AB9DD49B38}" type="pres">
      <dgm:prSet presAssocID="{65870BA5-C2EF-4117-AD6C-3043ACB3D7A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ium"/>
        </a:ext>
      </dgm:extLst>
    </dgm:pt>
    <dgm:pt modelId="{6CA05124-A59E-488A-808C-EA764C0FBB42}" type="pres">
      <dgm:prSet presAssocID="{65870BA5-C2EF-4117-AD6C-3043ACB3D7AF}" presName="spaceRect" presStyleCnt="0"/>
      <dgm:spPr/>
    </dgm:pt>
    <dgm:pt modelId="{C9F2A4A9-686B-4E95-913E-5D75E8A4DB7B}" type="pres">
      <dgm:prSet presAssocID="{65870BA5-C2EF-4117-AD6C-3043ACB3D7AF}" presName="parTx" presStyleLbl="revTx" presStyleIdx="5" presStyleCnt="7">
        <dgm:presLayoutVars>
          <dgm:chMax val="0"/>
          <dgm:chPref val="0"/>
        </dgm:presLayoutVars>
      </dgm:prSet>
      <dgm:spPr/>
    </dgm:pt>
    <dgm:pt modelId="{9C72690C-8480-4812-93AC-2D7C5243D27F}" type="pres">
      <dgm:prSet presAssocID="{710B6D95-7443-4659-BF60-B288A8A99A96}" presName="sibTrans" presStyleCnt="0"/>
      <dgm:spPr/>
    </dgm:pt>
    <dgm:pt modelId="{558C2D3E-2C5A-4865-A768-0A76964ADCC6}" type="pres">
      <dgm:prSet presAssocID="{74497F40-C9E8-46A4-877A-A964E95046BF}" presName="compNode" presStyleCnt="0"/>
      <dgm:spPr/>
    </dgm:pt>
    <dgm:pt modelId="{19FA9F11-6893-4765-B8AA-8713FD4C44C3}" type="pres">
      <dgm:prSet presAssocID="{74497F40-C9E8-46A4-877A-A964E95046BF}" presName="bgRect" presStyleLbl="bgShp" presStyleIdx="4" presStyleCnt="5"/>
      <dgm:spPr/>
    </dgm:pt>
    <dgm:pt modelId="{9C33A876-6E0C-4649-88C3-70953D550BA0}" type="pres">
      <dgm:prSet presAssocID="{74497F40-C9E8-46A4-877A-A964E95046B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F2D3551B-1649-4A72-8FAB-9A96AB58FCAD}" type="pres">
      <dgm:prSet presAssocID="{74497F40-C9E8-46A4-877A-A964E95046BF}" presName="spaceRect" presStyleCnt="0"/>
      <dgm:spPr/>
    </dgm:pt>
    <dgm:pt modelId="{9E3AD279-637E-4059-B720-7777063E50C2}" type="pres">
      <dgm:prSet presAssocID="{74497F40-C9E8-46A4-877A-A964E95046BF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794EE308-6018-46B2-B8AB-9838C1AADCC2}" srcId="{D56FABD2-72F1-4EDD-984C-25724C7DF1B1}" destId="{F7A60ACF-5C88-4BBD-A244-632B2809DA7D}" srcOrd="1" destOrd="0" parTransId="{751C4FC8-81BD-4358-9CE4-CC3301E44329}" sibTransId="{F4F1AA99-5C28-4961-8E8B-8354EA6E21C9}"/>
    <dgm:cxn modelId="{0B92E615-01BD-4D06-93F8-6DD138764348}" srcId="{D56FABD2-72F1-4EDD-984C-25724C7DF1B1}" destId="{6B82990B-CA04-40A5-815B-C325EDD5A3EF}" srcOrd="0" destOrd="0" parTransId="{85385C15-F63F-44A8-8636-B4F1DCDA27AE}" sibTransId="{7CC04CCD-D9D1-4B63-A1DD-EBD917352950}"/>
    <dgm:cxn modelId="{3E1E6C17-19DA-4DCE-BBAD-A3EA5A1DDF05}" type="presOf" srcId="{74497F40-C9E8-46A4-877A-A964E95046BF}" destId="{9E3AD279-637E-4059-B720-7777063E50C2}" srcOrd="0" destOrd="0" presId="urn:microsoft.com/office/officeart/2018/2/layout/IconVerticalSolidList"/>
    <dgm:cxn modelId="{8F1BB823-9160-4161-8788-E0309A5E29CA}" type="presOf" srcId="{DFFA4428-CB97-4D5F-A4EF-F1E588FC904F}" destId="{063E2EC9-ABCC-427C-ACE1-AF1DB121B0AF}" srcOrd="0" destOrd="0" presId="urn:microsoft.com/office/officeart/2018/2/layout/IconVerticalSolidList"/>
    <dgm:cxn modelId="{80E2162B-3B79-4D41-BA01-754C4CD0CEA7}" srcId="{D56FABD2-72F1-4EDD-984C-25724C7DF1B1}" destId="{75EC6D50-3774-4897-8D4C-D55F2093CE97}" srcOrd="2" destOrd="0" parTransId="{678E2747-C0D6-4F5B-BE3B-A8904FD10ACF}" sibTransId="{4E5A9AF4-71A6-486E-9277-B4751EB3F661}"/>
    <dgm:cxn modelId="{7F40042D-D5BA-4FF3-B087-89932238B6FD}" srcId="{D56FABD2-72F1-4EDD-984C-25724C7DF1B1}" destId="{65870BA5-C2EF-4117-AD6C-3043ACB3D7AF}" srcOrd="3" destOrd="0" parTransId="{06BC4D17-1297-482D-AF92-9CE65DF8C9D6}" sibTransId="{710B6D95-7443-4659-BF60-B288A8A99A96}"/>
    <dgm:cxn modelId="{E7073C54-43FF-4238-B76A-E46A048A7547}" type="presOf" srcId="{6B82990B-CA04-40A5-815B-C325EDD5A3EF}" destId="{4E2D9E14-0E90-45C7-A60C-9B5C25FBD702}" srcOrd="0" destOrd="0" presId="urn:microsoft.com/office/officeart/2018/2/layout/IconVerticalSolidList"/>
    <dgm:cxn modelId="{55DF2D76-D8FD-4E7A-B3A3-EDEAAB616204}" srcId="{D56FABD2-72F1-4EDD-984C-25724C7DF1B1}" destId="{74497F40-C9E8-46A4-877A-A964E95046BF}" srcOrd="4" destOrd="0" parTransId="{B50754BF-51D8-44D0-8CB3-E5AC45E0F81D}" sibTransId="{8486FBD0-7DBB-4C31-A1D7-297F3762F060}"/>
    <dgm:cxn modelId="{5FC1BA80-3A73-491E-BD19-99FF3EED9986}" type="presOf" srcId="{65870BA5-C2EF-4117-AD6C-3043ACB3D7AF}" destId="{C9F2A4A9-686B-4E95-913E-5D75E8A4DB7B}" srcOrd="0" destOrd="0" presId="urn:microsoft.com/office/officeart/2018/2/layout/IconVerticalSolidList"/>
    <dgm:cxn modelId="{D76CBE8B-D530-4A07-B8DE-F633E56EBCAC}" type="presOf" srcId="{75EC6D50-3774-4897-8D4C-D55F2093CE97}" destId="{B821FBE9-C35B-436E-BBDD-2F78B0C8964B}" srcOrd="0" destOrd="0" presId="urn:microsoft.com/office/officeart/2018/2/layout/IconVerticalSolidList"/>
    <dgm:cxn modelId="{D4A6739C-5B24-46C0-9A1F-3B8E868143B0}" srcId="{6B82990B-CA04-40A5-815B-C325EDD5A3EF}" destId="{DFFA4428-CB97-4D5F-A4EF-F1E588FC904F}" srcOrd="0" destOrd="0" parTransId="{375CB0B4-E30E-45C7-9A5F-3BE07C6D09B5}" sibTransId="{88111EA7-1413-4907-A1BD-16912D0F0D76}"/>
    <dgm:cxn modelId="{CBF14E9D-FB6F-4DB3-947E-9CDA0D52BC3F}" srcId="{75EC6D50-3774-4897-8D4C-D55F2093CE97}" destId="{82205041-3822-421F-AF2F-3D782BBBDB11}" srcOrd="0" destOrd="0" parTransId="{39A88B7A-B507-4588-B3C2-F8872487C1A8}" sibTransId="{6E6CCE9D-CE32-4146-937F-57A240176F4C}"/>
    <dgm:cxn modelId="{3B23F39F-6C0B-4256-BA5A-4E82EEECAD63}" type="presOf" srcId="{F7A60ACF-5C88-4BBD-A244-632B2809DA7D}" destId="{7EC8AB7A-168E-4786-AD06-9BC43D6FE1BC}" srcOrd="0" destOrd="0" presId="urn:microsoft.com/office/officeart/2018/2/layout/IconVerticalSolidList"/>
    <dgm:cxn modelId="{88E14AA7-1030-43AA-AAE3-5CC5D100575D}" type="presOf" srcId="{D56FABD2-72F1-4EDD-984C-25724C7DF1B1}" destId="{8A92C6ED-6991-4ED7-877A-9F1598EB0361}" srcOrd="0" destOrd="0" presId="urn:microsoft.com/office/officeart/2018/2/layout/IconVerticalSolidList"/>
    <dgm:cxn modelId="{717D1ED7-6CD2-48A0-AEE8-685DB7742675}" type="presOf" srcId="{82205041-3822-421F-AF2F-3D782BBBDB11}" destId="{7FF8EAFB-7EF4-4D6A-BB7A-8431499A8227}" srcOrd="0" destOrd="0" presId="urn:microsoft.com/office/officeart/2018/2/layout/IconVerticalSolidList"/>
    <dgm:cxn modelId="{62FA10E3-F31C-4B21-AD27-78FB7B284B4B}" type="presParOf" srcId="{8A92C6ED-6991-4ED7-877A-9F1598EB0361}" destId="{C4EBA72E-0E41-4492-871D-B1BEF2B3ED68}" srcOrd="0" destOrd="0" presId="urn:microsoft.com/office/officeart/2018/2/layout/IconVerticalSolidList"/>
    <dgm:cxn modelId="{EBADB706-F3D8-4C53-9543-2814423150E0}" type="presParOf" srcId="{C4EBA72E-0E41-4492-871D-B1BEF2B3ED68}" destId="{5A4EA379-38B2-400C-994E-1E48A2AFCA1F}" srcOrd="0" destOrd="0" presId="urn:microsoft.com/office/officeart/2018/2/layout/IconVerticalSolidList"/>
    <dgm:cxn modelId="{C131582D-7240-4441-9B71-D2FEF72C990B}" type="presParOf" srcId="{C4EBA72E-0E41-4492-871D-B1BEF2B3ED68}" destId="{A03155CC-5116-4B1E-9BA4-6CDA403FA348}" srcOrd="1" destOrd="0" presId="urn:microsoft.com/office/officeart/2018/2/layout/IconVerticalSolidList"/>
    <dgm:cxn modelId="{DCFC31BF-7DF6-4054-929D-50BD72DEA002}" type="presParOf" srcId="{C4EBA72E-0E41-4492-871D-B1BEF2B3ED68}" destId="{672688C8-DD31-4EC9-A9E9-E50ACF8CA7ED}" srcOrd="2" destOrd="0" presId="urn:microsoft.com/office/officeart/2018/2/layout/IconVerticalSolidList"/>
    <dgm:cxn modelId="{F31C5E22-1236-45F6-8626-DC979134420E}" type="presParOf" srcId="{C4EBA72E-0E41-4492-871D-B1BEF2B3ED68}" destId="{4E2D9E14-0E90-45C7-A60C-9B5C25FBD702}" srcOrd="3" destOrd="0" presId="urn:microsoft.com/office/officeart/2018/2/layout/IconVerticalSolidList"/>
    <dgm:cxn modelId="{C65F7385-15EC-4B7F-9367-DD5EB814CA15}" type="presParOf" srcId="{C4EBA72E-0E41-4492-871D-B1BEF2B3ED68}" destId="{063E2EC9-ABCC-427C-ACE1-AF1DB121B0AF}" srcOrd="4" destOrd="0" presId="urn:microsoft.com/office/officeart/2018/2/layout/IconVerticalSolidList"/>
    <dgm:cxn modelId="{978D2887-62FD-463C-A2F7-AF91C5DA5969}" type="presParOf" srcId="{8A92C6ED-6991-4ED7-877A-9F1598EB0361}" destId="{1EB98F67-AE60-433D-A6D2-FE4FDE66E736}" srcOrd="1" destOrd="0" presId="urn:microsoft.com/office/officeart/2018/2/layout/IconVerticalSolidList"/>
    <dgm:cxn modelId="{E7F313A3-0B60-45EF-9A97-3592C7BEA0AE}" type="presParOf" srcId="{8A92C6ED-6991-4ED7-877A-9F1598EB0361}" destId="{B43DEBA3-9121-4447-B077-15BECA53ADDA}" srcOrd="2" destOrd="0" presId="urn:microsoft.com/office/officeart/2018/2/layout/IconVerticalSolidList"/>
    <dgm:cxn modelId="{76408F3D-BA2C-42A0-AE91-D8BD2978225C}" type="presParOf" srcId="{B43DEBA3-9121-4447-B077-15BECA53ADDA}" destId="{C6EA89E3-4BA8-4814-A575-9F49D59CBDE6}" srcOrd="0" destOrd="0" presId="urn:microsoft.com/office/officeart/2018/2/layout/IconVerticalSolidList"/>
    <dgm:cxn modelId="{4049E008-7CA4-4D25-872C-B9ACD45F67C6}" type="presParOf" srcId="{B43DEBA3-9121-4447-B077-15BECA53ADDA}" destId="{C2AA3785-B434-4004-B45E-72F7A31E5044}" srcOrd="1" destOrd="0" presId="urn:microsoft.com/office/officeart/2018/2/layout/IconVerticalSolidList"/>
    <dgm:cxn modelId="{453EEA64-D8DB-45C1-A24C-62A7B7A8E0BC}" type="presParOf" srcId="{B43DEBA3-9121-4447-B077-15BECA53ADDA}" destId="{F56FDB92-1653-481C-B28A-C8D3CAADD93A}" srcOrd="2" destOrd="0" presId="urn:microsoft.com/office/officeart/2018/2/layout/IconVerticalSolidList"/>
    <dgm:cxn modelId="{5CEC4602-BB59-4A1C-96D9-1EF199E4E3A0}" type="presParOf" srcId="{B43DEBA3-9121-4447-B077-15BECA53ADDA}" destId="{7EC8AB7A-168E-4786-AD06-9BC43D6FE1BC}" srcOrd="3" destOrd="0" presId="urn:microsoft.com/office/officeart/2018/2/layout/IconVerticalSolidList"/>
    <dgm:cxn modelId="{251CEC21-56F5-489E-9461-BB8B94EF78CB}" type="presParOf" srcId="{8A92C6ED-6991-4ED7-877A-9F1598EB0361}" destId="{FAE1A260-B2FA-4D06-A1D4-B8653A17F537}" srcOrd="3" destOrd="0" presId="urn:microsoft.com/office/officeart/2018/2/layout/IconVerticalSolidList"/>
    <dgm:cxn modelId="{CE149BBB-CCEB-4567-867D-0267931BDCE6}" type="presParOf" srcId="{8A92C6ED-6991-4ED7-877A-9F1598EB0361}" destId="{525478F2-E0B6-49BE-B837-9C5BD3278FF9}" srcOrd="4" destOrd="0" presId="urn:microsoft.com/office/officeart/2018/2/layout/IconVerticalSolidList"/>
    <dgm:cxn modelId="{AA8872BA-DFB4-4EAD-B0BB-31027485AEEE}" type="presParOf" srcId="{525478F2-E0B6-49BE-B837-9C5BD3278FF9}" destId="{19EDC73F-A9CF-4A5C-89A7-774EF5D1D88E}" srcOrd="0" destOrd="0" presId="urn:microsoft.com/office/officeart/2018/2/layout/IconVerticalSolidList"/>
    <dgm:cxn modelId="{71F73ADC-31BA-474D-A694-2F6A4F4B5E58}" type="presParOf" srcId="{525478F2-E0B6-49BE-B837-9C5BD3278FF9}" destId="{0FFEE72F-E992-4DE3-A28C-28E727FAF29D}" srcOrd="1" destOrd="0" presId="urn:microsoft.com/office/officeart/2018/2/layout/IconVerticalSolidList"/>
    <dgm:cxn modelId="{A5686599-53E0-4FCA-9724-781A0CDD0887}" type="presParOf" srcId="{525478F2-E0B6-49BE-B837-9C5BD3278FF9}" destId="{0F8619AA-F0A6-4E91-A4B9-B6864A022591}" srcOrd="2" destOrd="0" presId="urn:microsoft.com/office/officeart/2018/2/layout/IconVerticalSolidList"/>
    <dgm:cxn modelId="{441C75E2-8CEA-4542-99D8-0D9277727E16}" type="presParOf" srcId="{525478F2-E0B6-49BE-B837-9C5BD3278FF9}" destId="{B821FBE9-C35B-436E-BBDD-2F78B0C8964B}" srcOrd="3" destOrd="0" presId="urn:microsoft.com/office/officeart/2018/2/layout/IconVerticalSolidList"/>
    <dgm:cxn modelId="{A3697F41-B8FF-4FC5-BAA3-15D19DD08B24}" type="presParOf" srcId="{525478F2-E0B6-49BE-B837-9C5BD3278FF9}" destId="{7FF8EAFB-7EF4-4D6A-BB7A-8431499A8227}" srcOrd="4" destOrd="0" presId="urn:microsoft.com/office/officeart/2018/2/layout/IconVerticalSolidList"/>
    <dgm:cxn modelId="{7DBBA555-277F-4EA8-A570-4E8D334CF579}" type="presParOf" srcId="{8A92C6ED-6991-4ED7-877A-9F1598EB0361}" destId="{ADF11A89-6B31-4223-B0CA-1FA106595ACD}" srcOrd="5" destOrd="0" presId="urn:microsoft.com/office/officeart/2018/2/layout/IconVerticalSolidList"/>
    <dgm:cxn modelId="{A563C697-53D0-427B-B579-3286D6BBFDE8}" type="presParOf" srcId="{8A92C6ED-6991-4ED7-877A-9F1598EB0361}" destId="{134E72F9-3050-4F3F-B4F2-3A8A58EE32C8}" srcOrd="6" destOrd="0" presId="urn:microsoft.com/office/officeart/2018/2/layout/IconVerticalSolidList"/>
    <dgm:cxn modelId="{C980BAF6-951E-4A2F-87B4-765425527702}" type="presParOf" srcId="{134E72F9-3050-4F3F-B4F2-3A8A58EE32C8}" destId="{05DDAC5F-171A-4C5C-8B1F-A4D4B174DB3C}" srcOrd="0" destOrd="0" presId="urn:microsoft.com/office/officeart/2018/2/layout/IconVerticalSolidList"/>
    <dgm:cxn modelId="{E693DED7-C1CF-4E57-AC44-7279D50645DE}" type="presParOf" srcId="{134E72F9-3050-4F3F-B4F2-3A8A58EE32C8}" destId="{323DB2B9-20FC-4377-97E5-A5AB9DD49B38}" srcOrd="1" destOrd="0" presId="urn:microsoft.com/office/officeart/2018/2/layout/IconVerticalSolidList"/>
    <dgm:cxn modelId="{F2C27E7F-41BA-4C3A-9D3C-A1647E5F7521}" type="presParOf" srcId="{134E72F9-3050-4F3F-B4F2-3A8A58EE32C8}" destId="{6CA05124-A59E-488A-808C-EA764C0FBB42}" srcOrd="2" destOrd="0" presId="urn:microsoft.com/office/officeart/2018/2/layout/IconVerticalSolidList"/>
    <dgm:cxn modelId="{CEB40E63-AA27-419E-92C9-1BC8EFF9367A}" type="presParOf" srcId="{134E72F9-3050-4F3F-B4F2-3A8A58EE32C8}" destId="{C9F2A4A9-686B-4E95-913E-5D75E8A4DB7B}" srcOrd="3" destOrd="0" presId="urn:microsoft.com/office/officeart/2018/2/layout/IconVerticalSolidList"/>
    <dgm:cxn modelId="{2E4AB3B4-3D3C-4F96-8621-30AC7CA39D37}" type="presParOf" srcId="{8A92C6ED-6991-4ED7-877A-9F1598EB0361}" destId="{9C72690C-8480-4812-93AC-2D7C5243D27F}" srcOrd="7" destOrd="0" presId="urn:microsoft.com/office/officeart/2018/2/layout/IconVerticalSolidList"/>
    <dgm:cxn modelId="{BDC380BE-04DF-4847-881A-DD4F55D7EB62}" type="presParOf" srcId="{8A92C6ED-6991-4ED7-877A-9F1598EB0361}" destId="{558C2D3E-2C5A-4865-A768-0A76964ADCC6}" srcOrd="8" destOrd="0" presId="urn:microsoft.com/office/officeart/2018/2/layout/IconVerticalSolidList"/>
    <dgm:cxn modelId="{BE8D8492-BC57-4BCC-AC68-50A0FD21B186}" type="presParOf" srcId="{558C2D3E-2C5A-4865-A768-0A76964ADCC6}" destId="{19FA9F11-6893-4765-B8AA-8713FD4C44C3}" srcOrd="0" destOrd="0" presId="urn:microsoft.com/office/officeart/2018/2/layout/IconVerticalSolidList"/>
    <dgm:cxn modelId="{33851C60-284A-456D-840E-907F6F37B5D0}" type="presParOf" srcId="{558C2D3E-2C5A-4865-A768-0A76964ADCC6}" destId="{9C33A876-6E0C-4649-88C3-70953D550BA0}" srcOrd="1" destOrd="0" presId="urn:microsoft.com/office/officeart/2018/2/layout/IconVerticalSolidList"/>
    <dgm:cxn modelId="{00641B99-75F4-4F62-A3B8-3BEDA1D41E10}" type="presParOf" srcId="{558C2D3E-2C5A-4865-A768-0A76964ADCC6}" destId="{F2D3551B-1649-4A72-8FAB-9A96AB58FCAD}" srcOrd="2" destOrd="0" presId="urn:microsoft.com/office/officeart/2018/2/layout/IconVerticalSolidList"/>
    <dgm:cxn modelId="{19420F22-0EE3-4FE2-84F1-88FA055BD1E8}" type="presParOf" srcId="{558C2D3E-2C5A-4865-A768-0A76964ADCC6}" destId="{9E3AD279-637E-4059-B720-7777063E50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87A8E7-DDCF-4E6E-A519-6C41711003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9A7F434-4A55-4F43-918E-DE5B174F7E91}">
      <dgm:prSet/>
      <dgm:spPr/>
      <dgm:t>
        <a:bodyPr/>
        <a:lstStyle/>
        <a:p>
          <a:r>
            <a:rPr lang="en-CA"/>
            <a:t>6. Don’t be afraid to </a:t>
          </a:r>
          <a:r>
            <a:rPr lang="en-CA" b="1" u="sng"/>
            <a:t>discuss</a:t>
          </a:r>
          <a:r>
            <a:rPr lang="en-CA"/>
            <a:t> change!</a:t>
          </a:r>
          <a:endParaRPr lang="en-US"/>
        </a:p>
      </dgm:t>
    </dgm:pt>
    <dgm:pt modelId="{250F194C-4EEE-407A-B532-862985453E2C}" type="parTrans" cxnId="{00EE9BCB-2681-4069-A52C-497A792969D0}">
      <dgm:prSet/>
      <dgm:spPr/>
      <dgm:t>
        <a:bodyPr/>
        <a:lstStyle/>
        <a:p>
          <a:endParaRPr lang="en-US"/>
        </a:p>
      </dgm:t>
    </dgm:pt>
    <dgm:pt modelId="{824D4245-F881-4194-A189-37727054F66E}" type="sibTrans" cxnId="{00EE9BCB-2681-4069-A52C-497A792969D0}">
      <dgm:prSet/>
      <dgm:spPr/>
      <dgm:t>
        <a:bodyPr/>
        <a:lstStyle/>
        <a:p>
          <a:endParaRPr lang="en-US"/>
        </a:p>
      </dgm:t>
    </dgm:pt>
    <dgm:pt modelId="{4705D3E3-6196-4741-B445-BFD035853D49}">
      <dgm:prSet/>
      <dgm:spPr/>
      <dgm:t>
        <a:bodyPr/>
        <a:lstStyle/>
        <a:p>
          <a:r>
            <a:rPr lang="en-CA"/>
            <a:t>7. Examine board composition… improve diversity?</a:t>
          </a:r>
          <a:endParaRPr lang="en-US"/>
        </a:p>
      </dgm:t>
    </dgm:pt>
    <dgm:pt modelId="{E60E0F40-0B91-429C-90A4-25C340ECBC66}" type="parTrans" cxnId="{9AE2CBE3-2415-47EA-8C16-013C87D0A4C5}">
      <dgm:prSet/>
      <dgm:spPr/>
      <dgm:t>
        <a:bodyPr/>
        <a:lstStyle/>
        <a:p>
          <a:endParaRPr lang="en-US"/>
        </a:p>
      </dgm:t>
    </dgm:pt>
    <dgm:pt modelId="{D2202367-E0C8-447E-8A0F-F2274DBCA6D6}" type="sibTrans" cxnId="{9AE2CBE3-2415-47EA-8C16-013C87D0A4C5}">
      <dgm:prSet/>
      <dgm:spPr/>
      <dgm:t>
        <a:bodyPr/>
        <a:lstStyle/>
        <a:p>
          <a:endParaRPr lang="en-US"/>
        </a:p>
      </dgm:t>
    </dgm:pt>
    <dgm:pt modelId="{BE2A68A8-8A5F-4687-9531-12BC7B312CE2}">
      <dgm:prSet/>
      <dgm:spPr/>
      <dgm:t>
        <a:bodyPr/>
        <a:lstStyle/>
        <a:p>
          <a:r>
            <a:rPr lang="en-CA"/>
            <a:t>8. Create turnover in board, new blood…</a:t>
          </a:r>
          <a:endParaRPr lang="en-US"/>
        </a:p>
      </dgm:t>
    </dgm:pt>
    <dgm:pt modelId="{0AE75E90-0B72-4989-9D12-F9D9AE37124F}" type="parTrans" cxnId="{678C47D7-BAF5-4203-9167-AE2B831746B0}">
      <dgm:prSet/>
      <dgm:spPr/>
      <dgm:t>
        <a:bodyPr/>
        <a:lstStyle/>
        <a:p>
          <a:endParaRPr lang="en-US"/>
        </a:p>
      </dgm:t>
    </dgm:pt>
    <dgm:pt modelId="{15E1A214-63FC-4D9F-B806-BFFE9140DF64}" type="sibTrans" cxnId="{678C47D7-BAF5-4203-9167-AE2B831746B0}">
      <dgm:prSet/>
      <dgm:spPr/>
      <dgm:t>
        <a:bodyPr/>
        <a:lstStyle/>
        <a:p>
          <a:endParaRPr lang="en-US"/>
        </a:p>
      </dgm:t>
    </dgm:pt>
    <dgm:pt modelId="{05486792-94BC-4F4E-B65E-93F7E43CB3C1}">
      <dgm:prSet/>
      <dgm:spPr/>
      <dgm:t>
        <a:bodyPr/>
        <a:lstStyle/>
        <a:p>
          <a:r>
            <a:rPr lang="en-CA"/>
            <a:t>9. Fully utilize ad hoc committees to inform the board’s decisions.</a:t>
          </a:r>
          <a:endParaRPr lang="en-US"/>
        </a:p>
      </dgm:t>
    </dgm:pt>
    <dgm:pt modelId="{7FB0DDA9-69EC-4E3D-BBD7-17F8D1F122A2}" type="parTrans" cxnId="{5DF3D19D-6964-4D00-AB79-8D15E87D357A}">
      <dgm:prSet/>
      <dgm:spPr/>
      <dgm:t>
        <a:bodyPr/>
        <a:lstStyle/>
        <a:p>
          <a:endParaRPr lang="en-US"/>
        </a:p>
      </dgm:t>
    </dgm:pt>
    <dgm:pt modelId="{5D5EF6B2-432E-42DB-8D7C-1E1B293149CB}" type="sibTrans" cxnId="{5DF3D19D-6964-4D00-AB79-8D15E87D357A}">
      <dgm:prSet/>
      <dgm:spPr/>
      <dgm:t>
        <a:bodyPr/>
        <a:lstStyle/>
        <a:p>
          <a:endParaRPr lang="en-US"/>
        </a:p>
      </dgm:t>
    </dgm:pt>
    <dgm:pt modelId="{23ACA100-3A89-4F81-B964-F941F95D1DE5}">
      <dgm:prSet/>
      <dgm:spPr/>
      <dgm:t>
        <a:bodyPr/>
        <a:lstStyle/>
        <a:p>
          <a:r>
            <a:rPr lang="en-CA"/>
            <a:t>10. Take some risks, try to improve governance or your understanding of it…</a:t>
          </a:r>
          <a:endParaRPr lang="en-US"/>
        </a:p>
      </dgm:t>
    </dgm:pt>
    <dgm:pt modelId="{26BF055B-6742-4FA9-A404-5B520FE47D55}" type="parTrans" cxnId="{74AD06E0-551F-4BFB-8551-B06DD731A7AD}">
      <dgm:prSet/>
      <dgm:spPr/>
      <dgm:t>
        <a:bodyPr/>
        <a:lstStyle/>
        <a:p>
          <a:endParaRPr lang="en-US"/>
        </a:p>
      </dgm:t>
    </dgm:pt>
    <dgm:pt modelId="{CD6CEDEE-2662-46B3-B3C2-59FE7C0AAA4B}" type="sibTrans" cxnId="{74AD06E0-551F-4BFB-8551-B06DD731A7AD}">
      <dgm:prSet/>
      <dgm:spPr/>
      <dgm:t>
        <a:bodyPr/>
        <a:lstStyle/>
        <a:p>
          <a:endParaRPr lang="en-US"/>
        </a:p>
      </dgm:t>
    </dgm:pt>
    <dgm:pt modelId="{689A8F43-3604-461B-BFCE-54AF2553CD9A}" type="pres">
      <dgm:prSet presAssocID="{6B87A8E7-DDCF-4E6E-A519-6C41711003EB}" presName="root" presStyleCnt="0">
        <dgm:presLayoutVars>
          <dgm:dir/>
          <dgm:resizeHandles val="exact"/>
        </dgm:presLayoutVars>
      </dgm:prSet>
      <dgm:spPr/>
    </dgm:pt>
    <dgm:pt modelId="{70D33E44-9F13-4685-84EE-F8C0A26EDF58}" type="pres">
      <dgm:prSet presAssocID="{39A7F434-4A55-4F43-918E-DE5B174F7E91}" presName="compNode" presStyleCnt="0"/>
      <dgm:spPr/>
    </dgm:pt>
    <dgm:pt modelId="{908896D9-C0F8-4549-865E-A0E352E62609}" type="pres">
      <dgm:prSet presAssocID="{39A7F434-4A55-4F43-918E-DE5B174F7E91}" presName="bgRect" presStyleLbl="bgShp" presStyleIdx="0" presStyleCnt="5"/>
      <dgm:spPr/>
    </dgm:pt>
    <dgm:pt modelId="{7A384B1D-12D6-47A5-A87D-5E1316D84C8E}" type="pres">
      <dgm:prSet presAssocID="{39A7F434-4A55-4F43-918E-DE5B174F7E9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C788755E-87F6-4A2C-A1E4-8BDCAA791A18}" type="pres">
      <dgm:prSet presAssocID="{39A7F434-4A55-4F43-918E-DE5B174F7E91}" presName="spaceRect" presStyleCnt="0"/>
      <dgm:spPr/>
    </dgm:pt>
    <dgm:pt modelId="{358E544C-CD01-4B98-ABF5-B3EBCB81EA26}" type="pres">
      <dgm:prSet presAssocID="{39A7F434-4A55-4F43-918E-DE5B174F7E91}" presName="parTx" presStyleLbl="revTx" presStyleIdx="0" presStyleCnt="5">
        <dgm:presLayoutVars>
          <dgm:chMax val="0"/>
          <dgm:chPref val="0"/>
        </dgm:presLayoutVars>
      </dgm:prSet>
      <dgm:spPr/>
    </dgm:pt>
    <dgm:pt modelId="{2D994EB1-D627-45FF-A42C-8AADB77BA0C6}" type="pres">
      <dgm:prSet presAssocID="{824D4245-F881-4194-A189-37727054F66E}" presName="sibTrans" presStyleCnt="0"/>
      <dgm:spPr/>
    </dgm:pt>
    <dgm:pt modelId="{D1B97696-0353-4B2E-B395-9ED3D10F2DB4}" type="pres">
      <dgm:prSet presAssocID="{4705D3E3-6196-4741-B445-BFD035853D49}" presName="compNode" presStyleCnt="0"/>
      <dgm:spPr/>
    </dgm:pt>
    <dgm:pt modelId="{C67A3276-815B-404A-A513-D8429A2E339E}" type="pres">
      <dgm:prSet presAssocID="{4705D3E3-6196-4741-B445-BFD035853D49}" presName="bgRect" presStyleLbl="bgShp" presStyleIdx="1" presStyleCnt="5"/>
      <dgm:spPr/>
    </dgm:pt>
    <dgm:pt modelId="{5C3FF24D-2478-4D3F-84E6-9359B3B31D49}" type="pres">
      <dgm:prSet presAssocID="{4705D3E3-6196-4741-B445-BFD035853D4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8B434B9E-C7D8-4041-9FA6-2DECD2253B32}" type="pres">
      <dgm:prSet presAssocID="{4705D3E3-6196-4741-B445-BFD035853D49}" presName="spaceRect" presStyleCnt="0"/>
      <dgm:spPr/>
    </dgm:pt>
    <dgm:pt modelId="{9C5A9E43-B47B-49D6-9FBE-F0E13F5F65CA}" type="pres">
      <dgm:prSet presAssocID="{4705D3E3-6196-4741-B445-BFD035853D49}" presName="parTx" presStyleLbl="revTx" presStyleIdx="1" presStyleCnt="5">
        <dgm:presLayoutVars>
          <dgm:chMax val="0"/>
          <dgm:chPref val="0"/>
        </dgm:presLayoutVars>
      </dgm:prSet>
      <dgm:spPr/>
    </dgm:pt>
    <dgm:pt modelId="{3E310600-98D5-4956-9566-FAF5B621EBAD}" type="pres">
      <dgm:prSet presAssocID="{D2202367-E0C8-447E-8A0F-F2274DBCA6D6}" presName="sibTrans" presStyleCnt="0"/>
      <dgm:spPr/>
    </dgm:pt>
    <dgm:pt modelId="{B19FCB93-7107-49CF-A057-512748011111}" type="pres">
      <dgm:prSet presAssocID="{BE2A68A8-8A5F-4687-9531-12BC7B312CE2}" presName="compNode" presStyleCnt="0"/>
      <dgm:spPr/>
    </dgm:pt>
    <dgm:pt modelId="{5CEBB8E8-36F8-4FF6-8F2F-1ED35F90A2FF}" type="pres">
      <dgm:prSet presAssocID="{BE2A68A8-8A5F-4687-9531-12BC7B312CE2}" presName="bgRect" presStyleLbl="bgShp" presStyleIdx="2" presStyleCnt="5"/>
      <dgm:spPr/>
    </dgm:pt>
    <dgm:pt modelId="{E058F669-618B-4C92-8CC0-0B471120DD43}" type="pres">
      <dgm:prSet presAssocID="{BE2A68A8-8A5F-4687-9531-12BC7B312CE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7D83713A-3429-4650-B2E1-C8C5363D88B1}" type="pres">
      <dgm:prSet presAssocID="{BE2A68A8-8A5F-4687-9531-12BC7B312CE2}" presName="spaceRect" presStyleCnt="0"/>
      <dgm:spPr/>
    </dgm:pt>
    <dgm:pt modelId="{9AE7D3C7-8567-44AF-B16D-11B135F0D0C1}" type="pres">
      <dgm:prSet presAssocID="{BE2A68A8-8A5F-4687-9531-12BC7B312CE2}" presName="parTx" presStyleLbl="revTx" presStyleIdx="2" presStyleCnt="5">
        <dgm:presLayoutVars>
          <dgm:chMax val="0"/>
          <dgm:chPref val="0"/>
        </dgm:presLayoutVars>
      </dgm:prSet>
      <dgm:spPr/>
    </dgm:pt>
    <dgm:pt modelId="{2E3925D1-0AEB-42EA-9683-687A7617E0DF}" type="pres">
      <dgm:prSet presAssocID="{15E1A214-63FC-4D9F-B806-BFFE9140DF64}" presName="sibTrans" presStyleCnt="0"/>
      <dgm:spPr/>
    </dgm:pt>
    <dgm:pt modelId="{B249A618-385E-4888-8F4E-F0C6CF385676}" type="pres">
      <dgm:prSet presAssocID="{05486792-94BC-4F4E-B65E-93F7E43CB3C1}" presName="compNode" presStyleCnt="0"/>
      <dgm:spPr/>
    </dgm:pt>
    <dgm:pt modelId="{E0A89935-42DF-4A92-B5C0-9D9E38D1DE40}" type="pres">
      <dgm:prSet presAssocID="{05486792-94BC-4F4E-B65E-93F7E43CB3C1}" presName="bgRect" presStyleLbl="bgShp" presStyleIdx="3" presStyleCnt="5"/>
      <dgm:spPr/>
    </dgm:pt>
    <dgm:pt modelId="{9854E893-DFB6-4E66-994A-3BBAB7F5E04E}" type="pres">
      <dgm:prSet presAssocID="{05486792-94BC-4F4E-B65E-93F7E43CB3C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4E4ECC6-700B-463E-A8F8-7C3CA5EB6F71}" type="pres">
      <dgm:prSet presAssocID="{05486792-94BC-4F4E-B65E-93F7E43CB3C1}" presName="spaceRect" presStyleCnt="0"/>
      <dgm:spPr/>
    </dgm:pt>
    <dgm:pt modelId="{2AD54F09-EA14-44F3-9B99-D158E0FF89F9}" type="pres">
      <dgm:prSet presAssocID="{05486792-94BC-4F4E-B65E-93F7E43CB3C1}" presName="parTx" presStyleLbl="revTx" presStyleIdx="3" presStyleCnt="5">
        <dgm:presLayoutVars>
          <dgm:chMax val="0"/>
          <dgm:chPref val="0"/>
        </dgm:presLayoutVars>
      </dgm:prSet>
      <dgm:spPr/>
    </dgm:pt>
    <dgm:pt modelId="{84E58C74-5961-44DA-A59A-BF1DB998EDA8}" type="pres">
      <dgm:prSet presAssocID="{5D5EF6B2-432E-42DB-8D7C-1E1B293149CB}" presName="sibTrans" presStyleCnt="0"/>
      <dgm:spPr/>
    </dgm:pt>
    <dgm:pt modelId="{490F2498-2A12-488B-9826-799D11E639DD}" type="pres">
      <dgm:prSet presAssocID="{23ACA100-3A89-4F81-B964-F941F95D1DE5}" presName="compNode" presStyleCnt="0"/>
      <dgm:spPr/>
    </dgm:pt>
    <dgm:pt modelId="{E8B198FA-8131-4753-8233-9AF2B574A0F0}" type="pres">
      <dgm:prSet presAssocID="{23ACA100-3A89-4F81-B964-F941F95D1DE5}" presName="bgRect" presStyleLbl="bgShp" presStyleIdx="4" presStyleCnt="5"/>
      <dgm:spPr/>
    </dgm:pt>
    <dgm:pt modelId="{2544D23F-0760-4EE1-A761-1D014CF398A3}" type="pres">
      <dgm:prSet presAssocID="{23ACA100-3A89-4F81-B964-F941F95D1DE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CBA0A66C-0DE5-42EF-82AD-3D47FC40A786}" type="pres">
      <dgm:prSet presAssocID="{23ACA100-3A89-4F81-B964-F941F95D1DE5}" presName="spaceRect" presStyleCnt="0"/>
      <dgm:spPr/>
    </dgm:pt>
    <dgm:pt modelId="{8621CD12-AD67-420D-86D1-CB50FD8DC685}" type="pres">
      <dgm:prSet presAssocID="{23ACA100-3A89-4F81-B964-F941F95D1DE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A4C2D3A-03BC-4914-9DFB-9D7AE4CD5A3C}" type="presOf" srcId="{23ACA100-3A89-4F81-B964-F941F95D1DE5}" destId="{8621CD12-AD67-420D-86D1-CB50FD8DC685}" srcOrd="0" destOrd="0" presId="urn:microsoft.com/office/officeart/2018/2/layout/IconVerticalSolidList"/>
    <dgm:cxn modelId="{64AF7D48-7B38-4B04-B92A-4F2C9C6DF98A}" type="presOf" srcId="{4705D3E3-6196-4741-B445-BFD035853D49}" destId="{9C5A9E43-B47B-49D6-9FBE-F0E13F5F65CA}" srcOrd="0" destOrd="0" presId="urn:microsoft.com/office/officeart/2018/2/layout/IconVerticalSolidList"/>
    <dgm:cxn modelId="{5DF3D19D-6964-4D00-AB79-8D15E87D357A}" srcId="{6B87A8E7-DDCF-4E6E-A519-6C41711003EB}" destId="{05486792-94BC-4F4E-B65E-93F7E43CB3C1}" srcOrd="3" destOrd="0" parTransId="{7FB0DDA9-69EC-4E3D-BBD7-17F8D1F122A2}" sibTransId="{5D5EF6B2-432E-42DB-8D7C-1E1B293149CB}"/>
    <dgm:cxn modelId="{29979D9E-D082-4EC8-97E5-5F0D1846B3FA}" type="presOf" srcId="{39A7F434-4A55-4F43-918E-DE5B174F7E91}" destId="{358E544C-CD01-4B98-ABF5-B3EBCB81EA26}" srcOrd="0" destOrd="0" presId="urn:microsoft.com/office/officeart/2018/2/layout/IconVerticalSolidList"/>
    <dgm:cxn modelId="{00EE9BCB-2681-4069-A52C-497A792969D0}" srcId="{6B87A8E7-DDCF-4E6E-A519-6C41711003EB}" destId="{39A7F434-4A55-4F43-918E-DE5B174F7E91}" srcOrd="0" destOrd="0" parTransId="{250F194C-4EEE-407A-B532-862985453E2C}" sibTransId="{824D4245-F881-4194-A189-37727054F66E}"/>
    <dgm:cxn modelId="{678C47D7-BAF5-4203-9167-AE2B831746B0}" srcId="{6B87A8E7-DDCF-4E6E-A519-6C41711003EB}" destId="{BE2A68A8-8A5F-4687-9531-12BC7B312CE2}" srcOrd="2" destOrd="0" parTransId="{0AE75E90-0B72-4989-9D12-F9D9AE37124F}" sibTransId="{15E1A214-63FC-4D9F-B806-BFFE9140DF64}"/>
    <dgm:cxn modelId="{E51F80DF-C7D2-418D-B63E-6B37F3782B52}" type="presOf" srcId="{05486792-94BC-4F4E-B65E-93F7E43CB3C1}" destId="{2AD54F09-EA14-44F3-9B99-D158E0FF89F9}" srcOrd="0" destOrd="0" presId="urn:microsoft.com/office/officeart/2018/2/layout/IconVerticalSolidList"/>
    <dgm:cxn modelId="{74AD06E0-551F-4BFB-8551-B06DD731A7AD}" srcId="{6B87A8E7-DDCF-4E6E-A519-6C41711003EB}" destId="{23ACA100-3A89-4F81-B964-F941F95D1DE5}" srcOrd="4" destOrd="0" parTransId="{26BF055B-6742-4FA9-A404-5B520FE47D55}" sibTransId="{CD6CEDEE-2662-46B3-B3C2-59FE7C0AAA4B}"/>
    <dgm:cxn modelId="{771E9CE2-42D1-4619-9EA6-D4050280590D}" type="presOf" srcId="{6B87A8E7-DDCF-4E6E-A519-6C41711003EB}" destId="{689A8F43-3604-461B-BFCE-54AF2553CD9A}" srcOrd="0" destOrd="0" presId="urn:microsoft.com/office/officeart/2018/2/layout/IconVerticalSolidList"/>
    <dgm:cxn modelId="{9AE2CBE3-2415-47EA-8C16-013C87D0A4C5}" srcId="{6B87A8E7-DDCF-4E6E-A519-6C41711003EB}" destId="{4705D3E3-6196-4741-B445-BFD035853D49}" srcOrd="1" destOrd="0" parTransId="{E60E0F40-0B91-429C-90A4-25C340ECBC66}" sibTransId="{D2202367-E0C8-447E-8A0F-F2274DBCA6D6}"/>
    <dgm:cxn modelId="{1CADB8EE-8147-4D29-84DA-9FC37C200BFE}" type="presOf" srcId="{BE2A68A8-8A5F-4687-9531-12BC7B312CE2}" destId="{9AE7D3C7-8567-44AF-B16D-11B135F0D0C1}" srcOrd="0" destOrd="0" presId="urn:microsoft.com/office/officeart/2018/2/layout/IconVerticalSolidList"/>
    <dgm:cxn modelId="{FE55A737-2586-46A1-B989-7CA726D9CFF7}" type="presParOf" srcId="{689A8F43-3604-461B-BFCE-54AF2553CD9A}" destId="{70D33E44-9F13-4685-84EE-F8C0A26EDF58}" srcOrd="0" destOrd="0" presId="urn:microsoft.com/office/officeart/2018/2/layout/IconVerticalSolidList"/>
    <dgm:cxn modelId="{1A469088-3C53-4F08-9A24-3FF65CA48766}" type="presParOf" srcId="{70D33E44-9F13-4685-84EE-F8C0A26EDF58}" destId="{908896D9-C0F8-4549-865E-A0E352E62609}" srcOrd="0" destOrd="0" presId="urn:microsoft.com/office/officeart/2018/2/layout/IconVerticalSolidList"/>
    <dgm:cxn modelId="{55FD9E2A-ED87-4717-8789-B33CF09AC5E6}" type="presParOf" srcId="{70D33E44-9F13-4685-84EE-F8C0A26EDF58}" destId="{7A384B1D-12D6-47A5-A87D-5E1316D84C8E}" srcOrd="1" destOrd="0" presId="urn:microsoft.com/office/officeart/2018/2/layout/IconVerticalSolidList"/>
    <dgm:cxn modelId="{03397F28-31A8-42B5-AD10-90C37BDB9D02}" type="presParOf" srcId="{70D33E44-9F13-4685-84EE-F8C0A26EDF58}" destId="{C788755E-87F6-4A2C-A1E4-8BDCAA791A18}" srcOrd="2" destOrd="0" presId="urn:microsoft.com/office/officeart/2018/2/layout/IconVerticalSolidList"/>
    <dgm:cxn modelId="{6029ED73-ECC2-4DB5-9631-714A76E55A43}" type="presParOf" srcId="{70D33E44-9F13-4685-84EE-F8C0A26EDF58}" destId="{358E544C-CD01-4B98-ABF5-B3EBCB81EA26}" srcOrd="3" destOrd="0" presId="urn:microsoft.com/office/officeart/2018/2/layout/IconVerticalSolidList"/>
    <dgm:cxn modelId="{53B91829-E61A-402E-82FF-A693603D14F9}" type="presParOf" srcId="{689A8F43-3604-461B-BFCE-54AF2553CD9A}" destId="{2D994EB1-D627-45FF-A42C-8AADB77BA0C6}" srcOrd="1" destOrd="0" presId="urn:microsoft.com/office/officeart/2018/2/layout/IconVerticalSolidList"/>
    <dgm:cxn modelId="{1D21A33A-5325-4732-8C86-396F684C13F2}" type="presParOf" srcId="{689A8F43-3604-461B-BFCE-54AF2553CD9A}" destId="{D1B97696-0353-4B2E-B395-9ED3D10F2DB4}" srcOrd="2" destOrd="0" presId="urn:microsoft.com/office/officeart/2018/2/layout/IconVerticalSolidList"/>
    <dgm:cxn modelId="{7A5A1C7E-1DD9-4AF7-9624-D7EAE62F345B}" type="presParOf" srcId="{D1B97696-0353-4B2E-B395-9ED3D10F2DB4}" destId="{C67A3276-815B-404A-A513-D8429A2E339E}" srcOrd="0" destOrd="0" presId="urn:microsoft.com/office/officeart/2018/2/layout/IconVerticalSolidList"/>
    <dgm:cxn modelId="{41204830-E2B9-4AE5-8CB7-A593F968E3D4}" type="presParOf" srcId="{D1B97696-0353-4B2E-B395-9ED3D10F2DB4}" destId="{5C3FF24D-2478-4D3F-84E6-9359B3B31D49}" srcOrd="1" destOrd="0" presId="urn:microsoft.com/office/officeart/2018/2/layout/IconVerticalSolidList"/>
    <dgm:cxn modelId="{FD9C394C-1338-4FCD-B46E-DB3610D5E2D8}" type="presParOf" srcId="{D1B97696-0353-4B2E-B395-9ED3D10F2DB4}" destId="{8B434B9E-C7D8-4041-9FA6-2DECD2253B32}" srcOrd="2" destOrd="0" presId="urn:microsoft.com/office/officeart/2018/2/layout/IconVerticalSolidList"/>
    <dgm:cxn modelId="{FAB8F45C-5DC5-4778-BD7A-C1705DE13F20}" type="presParOf" srcId="{D1B97696-0353-4B2E-B395-9ED3D10F2DB4}" destId="{9C5A9E43-B47B-49D6-9FBE-F0E13F5F65CA}" srcOrd="3" destOrd="0" presId="urn:microsoft.com/office/officeart/2018/2/layout/IconVerticalSolidList"/>
    <dgm:cxn modelId="{155C1774-42D5-4E85-92BA-1FBC3E0241C6}" type="presParOf" srcId="{689A8F43-3604-461B-BFCE-54AF2553CD9A}" destId="{3E310600-98D5-4956-9566-FAF5B621EBAD}" srcOrd="3" destOrd="0" presId="urn:microsoft.com/office/officeart/2018/2/layout/IconVerticalSolidList"/>
    <dgm:cxn modelId="{719026E6-4CB3-4B78-8D64-DFA68E2A27ED}" type="presParOf" srcId="{689A8F43-3604-461B-BFCE-54AF2553CD9A}" destId="{B19FCB93-7107-49CF-A057-512748011111}" srcOrd="4" destOrd="0" presId="urn:microsoft.com/office/officeart/2018/2/layout/IconVerticalSolidList"/>
    <dgm:cxn modelId="{0F79CEE6-E557-46B5-A364-31D30C42A415}" type="presParOf" srcId="{B19FCB93-7107-49CF-A057-512748011111}" destId="{5CEBB8E8-36F8-4FF6-8F2F-1ED35F90A2FF}" srcOrd="0" destOrd="0" presId="urn:microsoft.com/office/officeart/2018/2/layout/IconVerticalSolidList"/>
    <dgm:cxn modelId="{52FADB15-F42C-4231-8565-E6DF1ABECFFD}" type="presParOf" srcId="{B19FCB93-7107-49CF-A057-512748011111}" destId="{E058F669-618B-4C92-8CC0-0B471120DD43}" srcOrd="1" destOrd="0" presId="urn:microsoft.com/office/officeart/2018/2/layout/IconVerticalSolidList"/>
    <dgm:cxn modelId="{0150C550-4593-4EF1-A3C9-920A15F5E15C}" type="presParOf" srcId="{B19FCB93-7107-49CF-A057-512748011111}" destId="{7D83713A-3429-4650-B2E1-C8C5363D88B1}" srcOrd="2" destOrd="0" presId="urn:microsoft.com/office/officeart/2018/2/layout/IconVerticalSolidList"/>
    <dgm:cxn modelId="{5DA43EFF-F4D9-473E-BA2C-CA4B3A2E07CE}" type="presParOf" srcId="{B19FCB93-7107-49CF-A057-512748011111}" destId="{9AE7D3C7-8567-44AF-B16D-11B135F0D0C1}" srcOrd="3" destOrd="0" presId="urn:microsoft.com/office/officeart/2018/2/layout/IconVerticalSolidList"/>
    <dgm:cxn modelId="{AB4E80AC-ADE2-40EF-B8B0-DC26A934E1AC}" type="presParOf" srcId="{689A8F43-3604-461B-BFCE-54AF2553CD9A}" destId="{2E3925D1-0AEB-42EA-9683-687A7617E0DF}" srcOrd="5" destOrd="0" presId="urn:microsoft.com/office/officeart/2018/2/layout/IconVerticalSolidList"/>
    <dgm:cxn modelId="{95C738D5-07D0-4243-833B-17D278DACCF8}" type="presParOf" srcId="{689A8F43-3604-461B-BFCE-54AF2553CD9A}" destId="{B249A618-385E-4888-8F4E-F0C6CF385676}" srcOrd="6" destOrd="0" presId="urn:microsoft.com/office/officeart/2018/2/layout/IconVerticalSolidList"/>
    <dgm:cxn modelId="{8FF91091-F1E2-422F-A628-6880A3A0274E}" type="presParOf" srcId="{B249A618-385E-4888-8F4E-F0C6CF385676}" destId="{E0A89935-42DF-4A92-B5C0-9D9E38D1DE40}" srcOrd="0" destOrd="0" presId="urn:microsoft.com/office/officeart/2018/2/layout/IconVerticalSolidList"/>
    <dgm:cxn modelId="{0C139022-95F6-4756-818D-951B0465F52E}" type="presParOf" srcId="{B249A618-385E-4888-8F4E-F0C6CF385676}" destId="{9854E893-DFB6-4E66-994A-3BBAB7F5E04E}" srcOrd="1" destOrd="0" presId="urn:microsoft.com/office/officeart/2018/2/layout/IconVerticalSolidList"/>
    <dgm:cxn modelId="{D0EFB758-A9CD-40FA-9CE5-6B298A2E1C46}" type="presParOf" srcId="{B249A618-385E-4888-8F4E-F0C6CF385676}" destId="{E4E4ECC6-700B-463E-A8F8-7C3CA5EB6F71}" srcOrd="2" destOrd="0" presId="urn:microsoft.com/office/officeart/2018/2/layout/IconVerticalSolidList"/>
    <dgm:cxn modelId="{595EB56B-1293-4704-B1A3-BDFDF3C55114}" type="presParOf" srcId="{B249A618-385E-4888-8F4E-F0C6CF385676}" destId="{2AD54F09-EA14-44F3-9B99-D158E0FF89F9}" srcOrd="3" destOrd="0" presId="urn:microsoft.com/office/officeart/2018/2/layout/IconVerticalSolidList"/>
    <dgm:cxn modelId="{088EBB79-78F2-4C9C-86AD-54D53C35495D}" type="presParOf" srcId="{689A8F43-3604-461B-BFCE-54AF2553CD9A}" destId="{84E58C74-5961-44DA-A59A-BF1DB998EDA8}" srcOrd="7" destOrd="0" presId="urn:microsoft.com/office/officeart/2018/2/layout/IconVerticalSolidList"/>
    <dgm:cxn modelId="{984B464E-AF47-445C-A826-A5E9514948DC}" type="presParOf" srcId="{689A8F43-3604-461B-BFCE-54AF2553CD9A}" destId="{490F2498-2A12-488B-9826-799D11E639DD}" srcOrd="8" destOrd="0" presId="urn:microsoft.com/office/officeart/2018/2/layout/IconVerticalSolidList"/>
    <dgm:cxn modelId="{2F4CB2FE-850C-48FC-B051-10B2B88ED839}" type="presParOf" srcId="{490F2498-2A12-488B-9826-799D11E639DD}" destId="{E8B198FA-8131-4753-8233-9AF2B574A0F0}" srcOrd="0" destOrd="0" presId="urn:microsoft.com/office/officeart/2018/2/layout/IconVerticalSolidList"/>
    <dgm:cxn modelId="{88D33C89-B59C-40AD-A22E-21090C65BE6A}" type="presParOf" srcId="{490F2498-2A12-488B-9826-799D11E639DD}" destId="{2544D23F-0760-4EE1-A761-1D014CF398A3}" srcOrd="1" destOrd="0" presId="urn:microsoft.com/office/officeart/2018/2/layout/IconVerticalSolidList"/>
    <dgm:cxn modelId="{FBA78A99-CE2F-4979-8442-CA55F71E44F4}" type="presParOf" srcId="{490F2498-2A12-488B-9826-799D11E639DD}" destId="{CBA0A66C-0DE5-42EF-82AD-3D47FC40A786}" srcOrd="2" destOrd="0" presId="urn:microsoft.com/office/officeart/2018/2/layout/IconVerticalSolidList"/>
    <dgm:cxn modelId="{EABDE8A9-6FEA-41FA-81BC-8D3903438AE1}" type="presParOf" srcId="{490F2498-2A12-488B-9826-799D11E639DD}" destId="{8621CD12-AD67-420D-86D1-CB50FD8DC6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8A5A9-12EF-489D-A1D0-3068E159327F}">
      <dsp:nvSpPr>
        <dsp:cNvPr id="0" name=""/>
        <dsp:cNvSpPr/>
      </dsp:nvSpPr>
      <dsp:spPr>
        <a:xfrm>
          <a:off x="0" y="103594"/>
          <a:ext cx="6301601" cy="884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Systemic</a:t>
          </a:r>
        </a:p>
      </dsp:txBody>
      <dsp:txXfrm>
        <a:off x="43179" y="146773"/>
        <a:ext cx="6215243" cy="798162"/>
      </dsp:txXfrm>
    </dsp:sp>
    <dsp:sp modelId="{28A32C43-2707-4C16-9A09-137AFBCD5936}">
      <dsp:nvSpPr>
        <dsp:cNvPr id="0" name=""/>
        <dsp:cNvSpPr/>
      </dsp:nvSpPr>
      <dsp:spPr>
        <a:xfrm>
          <a:off x="0" y="988114"/>
          <a:ext cx="6301601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07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Stakeholder control of how sport organizations operate</a:t>
          </a:r>
        </a:p>
      </dsp:txBody>
      <dsp:txXfrm>
        <a:off x="0" y="988114"/>
        <a:ext cx="6301601" cy="875610"/>
      </dsp:txXfrm>
    </dsp:sp>
    <dsp:sp modelId="{D12FFA1E-2DE5-4C06-86A0-2874AA6EFA8B}">
      <dsp:nvSpPr>
        <dsp:cNvPr id="0" name=""/>
        <dsp:cNvSpPr/>
      </dsp:nvSpPr>
      <dsp:spPr>
        <a:xfrm>
          <a:off x="0" y="1863724"/>
          <a:ext cx="6301601" cy="88452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Political</a:t>
          </a:r>
        </a:p>
      </dsp:txBody>
      <dsp:txXfrm>
        <a:off x="43179" y="1906903"/>
        <a:ext cx="6215243" cy="798162"/>
      </dsp:txXfrm>
    </dsp:sp>
    <dsp:sp modelId="{6C12A110-E516-42E1-BA1E-D5D17F7E229F}">
      <dsp:nvSpPr>
        <dsp:cNvPr id="0" name=""/>
        <dsp:cNvSpPr/>
      </dsp:nvSpPr>
      <dsp:spPr>
        <a:xfrm>
          <a:off x="0" y="2748244"/>
          <a:ext cx="6301601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07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The way in which the state steers, regulates sport organizations</a:t>
          </a:r>
        </a:p>
      </dsp:txBody>
      <dsp:txXfrm>
        <a:off x="0" y="2748244"/>
        <a:ext cx="6301601" cy="875610"/>
      </dsp:txXfrm>
    </dsp:sp>
    <dsp:sp modelId="{1EA27AD5-4A4A-4144-9435-B21A473C2957}">
      <dsp:nvSpPr>
        <dsp:cNvPr id="0" name=""/>
        <dsp:cNvSpPr/>
      </dsp:nvSpPr>
      <dsp:spPr>
        <a:xfrm>
          <a:off x="0" y="3623854"/>
          <a:ext cx="6301601" cy="8845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Organizational</a:t>
          </a:r>
        </a:p>
      </dsp:txBody>
      <dsp:txXfrm>
        <a:off x="43179" y="3667033"/>
        <a:ext cx="6215243" cy="798162"/>
      </dsp:txXfrm>
    </dsp:sp>
    <dsp:sp modelId="{CCADDE42-4628-4FA0-8B22-0591423B1FF7}">
      <dsp:nvSpPr>
        <dsp:cNvPr id="0" name=""/>
        <dsp:cNvSpPr/>
      </dsp:nvSpPr>
      <dsp:spPr>
        <a:xfrm>
          <a:off x="0" y="4508374"/>
          <a:ext cx="6301601" cy="1266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07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Work of the board; regulatory and ethical standards of administrative behavior</a:t>
          </a:r>
        </a:p>
      </dsp:txBody>
      <dsp:txXfrm>
        <a:off x="0" y="4508374"/>
        <a:ext cx="6301601" cy="1266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EA379-38B2-400C-994E-1E48A2AFCA1F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155CC-5116-4B1E-9BA4-6CDA403FA348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D9E14-0E90-45C7-A60C-9B5C25FBD702}">
      <dsp:nvSpPr>
        <dsp:cNvPr id="0" name=""/>
        <dsp:cNvSpPr/>
      </dsp:nvSpPr>
      <dsp:spPr>
        <a:xfrm>
          <a:off x="1129902" y="4592"/>
          <a:ext cx="2835720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1. Knowing where you are – take stock of your governance…</a:t>
          </a:r>
        </a:p>
      </dsp:txBody>
      <dsp:txXfrm>
        <a:off x="1129902" y="4592"/>
        <a:ext cx="2835720" cy="978270"/>
      </dsp:txXfrm>
    </dsp:sp>
    <dsp:sp modelId="{063E2EC9-ABCC-427C-ACE1-AF1DB121B0AF}">
      <dsp:nvSpPr>
        <dsp:cNvPr id="0" name=""/>
        <dsp:cNvSpPr/>
      </dsp:nvSpPr>
      <dsp:spPr>
        <a:xfrm>
          <a:off x="3965622" y="4592"/>
          <a:ext cx="233597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-honest assessment??</a:t>
          </a:r>
        </a:p>
      </dsp:txBody>
      <dsp:txXfrm>
        <a:off x="3965622" y="4592"/>
        <a:ext cx="2335978" cy="978270"/>
      </dsp:txXfrm>
    </dsp:sp>
    <dsp:sp modelId="{C6EA89E3-4BA8-4814-A575-9F49D59CBDE6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A3785-B434-4004-B45E-72F7A31E5044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8AB7A-168E-4786-AD06-9BC43D6FE1BC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2. Identify where you can / should improve &amp; why…</a:t>
          </a:r>
        </a:p>
      </dsp:txBody>
      <dsp:txXfrm>
        <a:off x="1129902" y="1227431"/>
        <a:ext cx="5171698" cy="978270"/>
      </dsp:txXfrm>
    </dsp:sp>
    <dsp:sp modelId="{19EDC73F-A9CF-4A5C-89A7-774EF5D1D88E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EE72F-E992-4DE3-A28C-28E727FAF29D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1FBE9-C35B-436E-BBDD-2F78B0C8964B}">
      <dsp:nvSpPr>
        <dsp:cNvPr id="0" name=""/>
        <dsp:cNvSpPr/>
      </dsp:nvSpPr>
      <dsp:spPr>
        <a:xfrm>
          <a:off x="1129902" y="2450269"/>
          <a:ext cx="2835720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3. Make a plan, timescales (this year, next, long term…)</a:t>
          </a:r>
        </a:p>
      </dsp:txBody>
      <dsp:txXfrm>
        <a:off x="1129902" y="2450269"/>
        <a:ext cx="2835720" cy="978270"/>
      </dsp:txXfrm>
    </dsp:sp>
    <dsp:sp modelId="{7FF8EAFB-7EF4-4D6A-BB7A-8431499A8227}">
      <dsp:nvSpPr>
        <dsp:cNvPr id="0" name=""/>
        <dsp:cNvSpPr/>
      </dsp:nvSpPr>
      <dsp:spPr>
        <a:xfrm>
          <a:off x="3965622" y="2450269"/>
          <a:ext cx="233597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kern="1200"/>
            <a:t>Budget?</a:t>
          </a:r>
          <a:endParaRPr lang="en-US" sz="1300" kern="1200"/>
        </a:p>
      </dsp:txBody>
      <dsp:txXfrm>
        <a:off x="3965622" y="2450269"/>
        <a:ext cx="2335978" cy="978270"/>
      </dsp:txXfrm>
    </dsp:sp>
    <dsp:sp modelId="{05DDAC5F-171A-4C5C-8B1F-A4D4B174DB3C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DB2B9-20FC-4377-97E5-A5AB9DD49B38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2A4A9-686B-4E95-913E-5D75E8A4DB7B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/>
            <a:t>4. Building capacity (identify ‘a’ champion)…</a:t>
          </a:r>
          <a:endParaRPr lang="en-US" sz="1800" kern="1200"/>
        </a:p>
      </dsp:txBody>
      <dsp:txXfrm>
        <a:off x="1129902" y="3673107"/>
        <a:ext cx="5171698" cy="978270"/>
      </dsp:txXfrm>
    </dsp:sp>
    <dsp:sp modelId="{19FA9F11-6893-4765-B8AA-8713FD4C44C3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3A876-6E0C-4649-88C3-70953D550BA0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AD279-637E-4059-B720-7777063E50C2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/>
            <a:t>5. Communicate/collaborate with other clubs</a:t>
          </a:r>
          <a:endParaRPr lang="en-US" sz="1800" kern="1200"/>
        </a:p>
      </dsp:txBody>
      <dsp:txXfrm>
        <a:off x="1129902" y="4895945"/>
        <a:ext cx="5171698" cy="978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896D9-C0F8-4549-865E-A0E352E62609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84B1D-12D6-47A5-A87D-5E1316D84C8E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E544C-CD01-4B98-ABF5-B3EBCB81EA26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6. Don’t be afraid to </a:t>
          </a:r>
          <a:r>
            <a:rPr lang="en-CA" sz="1900" b="1" u="sng" kern="1200"/>
            <a:t>discuss</a:t>
          </a:r>
          <a:r>
            <a:rPr lang="en-CA" sz="1900" kern="1200"/>
            <a:t> change!</a:t>
          </a:r>
          <a:endParaRPr lang="en-US" sz="1900" kern="1200"/>
        </a:p>
      </dsp:txBody>
      <dsp:txXfrm>
        <a:off x="1129902" y="4592"/>
        <a:ext cx="5171698" cy="978270"/>
      </dsp:txXfrm>
    </dsp:sp>
    <dsp:sp modelId="{C67A3276-815B-404A-A513-D8429A2E339E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FF24D-2478-4D3F-84E6-9359B3B31D49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A9E43-B47B-49D6-9FBE-F0E13F5F65CA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7. Examine board composition… improve diversity?</a:t>
          </a:r>
          <a:endParaRPr lang="en-US" sz="1900" kern="1200"/>
        </a:p>
      </dsp:txBody>
      <dsp:txXfrm>
        <a:off x="1129902" y="1227431"/>
        <a:ext cx="5171698" cy="978270"/>
      </dsp:txXfrm>
    </dsp:sp>
    <dsp:sp modelId="{5CEBB8E8-36F8-4FF6-8F2F-1ED35F90A2FF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8F669-618B-4C92-8CC0-0B471120DD43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7D3C7-8567-44AF-B16D-11B135F0D0C1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8. Create turnover in board, new blood…</a:t>
          </a:r>
          <a:endParaRPr lang="en-US" sz="1900" kern="1200"/>
        </a:p>
      </dsp:txBody>
      <dsp:txXfrm>
        <a:off x="1129902" y="2450269"/>
        <a:ext cx="5171698" cy="978270"/>
      </dsp:txXfrm>
    </dsp:sp>
    <dsp:sp modelId="{E0A89935-42DF-4A92-B5C0-9D9E38D1DE40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4E893-DFB6-4E66-994A-3BBAB7F5E04E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54F09-EA14-44F3-9B99-D158E0FF89F9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9. Fully utilize ad hoc committees to inform the board’s decisions.</a:t>
          </a:r>
          <a:endParaRPr lang="en-US" sz="1900" kern="1200"/>
        </a:p>
      </dsp:txBody>
      <dsp:txXfrm>
        <a:off x="1129902" y="3673107"/>
        <a:ext cx="5171698" cy="978270"/>
      </dsp:txXfrm>
    </dsp:sp>
    <dsp:sp modelId="{E8B198FA-8131-4753-8233-9AF2B574A0F0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4D23F-0760-4EE1-A761-1D014CF398A3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1CD12-AD67-420D-86D1-CB50FD8DC685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10. Take some risks, try to improve governance or your understanding of it…</a:t>
          </a:r>
          <a:endParaRPr lang="en-US" sz="1900" kern="1200"/>
        </a:p>
      </dsp:txBody>
      <dsp:txXfrm>
        <a:off x="1129902" y="4895945"/>
        <a:ext cx="5171698" cy="978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DEE2C-399E-47E1-9C08-4D200A65CE0D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C76F4-0E1A-4D6E-ABD0-A905969B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604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76F4-0E1A-4D6E-ABD0-A905969B4B4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835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06F2-5BAA-1C6C-A385-8B7C9118E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060F9-F1B9-21E6-8FBA-03B813483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814F5-2A83-7280-BB6A-7D37F69B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F2D0-4B22-5D60-6061-4218D8B3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10AC-7E66-9D07-BBD4-B1E6314C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44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EE88-0846-2ACC-26B7-8351F8B1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1747F-AD9D-72F7-38E3-5B792E2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D1340-6A97-190D-FB85-C54840D1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C33BA-0666-0927-08CD-505DD8D5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E7D63-0D8D-5B4B-FF69-4EF9FF3E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25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81CC1-4E58-6263-1D88-9EAE1CD27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E86C7-0921-DA48-6D97-8A235B7DA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0E634-C683-1772-9088-A745CECD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2173D-9E86-1088-66BD-22E323CD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73D71-3690-DA64-9C7B-339F9084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6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D54A-49F6-7B4F-41CE-A43FAAD4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0D824-C517-21F7-2F10-920A89264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84B4-B1D6-133B-2696-5E1C83DC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BB6A1-4603-B57D-21D8-8E6B1574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4E9CD-5746-C96C-D73F-88D8697A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90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4D24-1FB3-85DA-808D-8F4995EA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BD803-0A57-6FE7-001E-110FFEBF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CA72-54A1-8137-E320-ABAE9EEE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82A3F-67F9-75FE-7BD5-6126C351C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E78E6-9F3A-0950-3FED-37C04F1A3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047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A646-28B9-F3CD-E5E5-5D2EE2CC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BA050-E669-DEE0-4061-092CF48E5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1470B-5B6A-E5F8-3632-7FF95F5F0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72985-389A-F353-FED0-96D9584E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9177A-FF09-B746-C9B7-932553117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94D9D-20B5-06E4-7285-6259FFA5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749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44211-5CC5-7210-87DF-DB7E3F38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0E565-A175-4CFD-A949-F7EEE8D21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EB166-E0B6-BA53-A2EA-0777D864C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2C189E-B68F-2654-1608-262E95C8D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BBC1C-E855-3211-A98C-A4D26467B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9CB525-E2BB-9D01-94C0-08331763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29BB6E-17DD-DE85-9DCF-EBDDB171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5872CD-528B-0059-E1B7-5AA601CE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296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8893-7F35-8F35-FF12-ECCB0300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77E75-0C67-28EB-0E13-082CD047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7F10B-2EF2-3BD8-69F8-FD3FC82F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132B7-54E0-1C99-2A1A-6F503953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56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4367C-1067-1EDB-512D-996CAB78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3AE20-C65D-2092-8FA9-D46F9AD9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BC189-C67A-7157-8A24-5A07479A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60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DA483-44E5-32B4-956D-64028324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F8D3-7CFB-8F70-D0B6-6B5308CD2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F595B-3C20-BF98-E8B3-D2685269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0C17D-73F0-BA4E-A29B-8F158F49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13266-7B2E-7AF4-054B-24DBBA08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3874A-DF15-33A1-AB18-6204DC50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190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2DC4-354B-4324-91C6-2760A5ED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EBD0C-2552-778B-880E-F37AE7B86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B813D-B071-0392-E1D3-486DBC7FD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FF790-80BA-B5F7-4CD1-D20153DC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7BD54-72BF-ECEE-12ED-308E378D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8F0ED-54D7-A0B2-A597-0DA810FC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720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87B36-90E3-ABC1-69B7-A1023F0E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38C7-8FB0-E5D4-7DA0-EFBDD3C55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BCB1D-FA51-E39C-E994-3A61A837B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D5473-4954-4EA8-8080-0623B17B784F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DDDAE-15F7-F3D6-41AD-88352F7EF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E248-7A59-17D7-A719-7C7EF115D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D924C0-C8F6-4182-837D-446593FEB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53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mailto:tbyers@unb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Turning A Winch">
            <a:extLst>
              <a:ext uri="{FF2B5EF4-FFF2-40B4-BE49-F238E27FC236}">
                <a16:creationId xmlns:a16="http://schemas.microsoft.com/office/drawing/2014/main" id="{4CD68D92-F673-4398-47C3-0C12881F3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18F53-3659-314A-BF02-E368D6454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Better Governance in Yacht Clubs &amp;…</a:t>
            </a:r>
            <a:endParaRPr lang="en-CA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B2490-6F44-D884-A06C-991AD1DFC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WHY???</a:t>
            </a:r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82B63-4B06-3252-9954-71008F4C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‘Modes’ of Governance</a:t>
            </a:r>
            <a:endParaRPr lang="en-CA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F6A0C-2B1D-5481-9534-60F3B4238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US" sz="1500"/>
              <a:t>Within the board…</a:t>
            </a:r>
          </a:p>
          <a:p>
            <a:pPr lvl="1"/>
            <a:r>
              <a:rPr lang="en-US" sz="1500"/>
              <a:t>Fiduciary</a:t>
            </a:r>
          </a:p>
          <a:p>
            <a:pPr lvl="2"/>
            <a:r>
              <a:rPr lang="en-US" sz="1500"/>
              <a:t>Stewardship of assets in line with mission</a:t>
            </a:r>
          </a:p>
          <a:p>
            <a:pPr lvl="2"/>
            <a:r>
              <a:rPr lang="en-US" sz="1500"/>
              <a:t>‘compliance mode’, financial responsibility to paying members; legal </a:t>
            </a:r>
          </a:p>
          <a:p>
            <a:pPr lvl="2"/>
            <a:r>
              <a:rPr lang="en-US" sz="1500"/>
              <a:t>Act in benefit to organization, not personal</a:t>
            </a:r>
          </a:p>
          <a:p>
            <a:pPr lvl="1"/>
            <a:r>
              <a:rPr lang="en-US" sz="1500"/>
              <a:t>Strategic</a:t>
            </a:r>
          </a:p>
          <a:p>
            <a:pPr lvl="2"/>
            <a:r>
              <a:rPr lang="en-US" sz="1500"/>
              <a:t>Strategic mode / planning; image</a:t>
            </a:r>
          </a:p>
          <a:p>
            <a:pPr marL="457200" lvl="1" indent="0">
              <a:buNone/>
            </a:pPr>
            <a:endParaRPr lang="en-US" sz="1500"/>
          </a:p>
          <a:p>
            <a:pPr lvl="1"/>
            <a:r>
              <a:rPr lang="en-US" sz="1500"/>
              <a:t>Generative</a:t>
            </a:r>
          </a:p>
          <a:p>
            <a:pPr lvl="2"/>
            <a:r>
              <a:rPr lang="en-US" sz="1500"/>
              <a:t>Analyze complex problems, reflect on issues facing the club/organization, opportunities, challenges….</a:t>
            </a:r>
            <a:endParaRPr lang="en-CA" sz="15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5A1DC-84AE-6613-8A6A-F5D496DB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Better Governance in YC? 10 TIPS….</a:t>
            </a:r>
            <a:endParaRPr lang="en-CA">
              <a:solidFill>
                <a:schemeClr val="bg1"/>
              </a:solidFill>
            </a:endParaRP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89AB6C-202D-D992-8B72-47131A736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697620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0670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2E7F9-D736-0E2A-6BAC-3BCC0632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Cont…</a:t>
            </a:r>
            <a:endParaRPr lang="en-CA">
              <a:solidFill>
                <a:schemeClr val="bg1"/>
              </a:solidFill>
            </a:endParaRP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E0C16A-35E7-D2BE-E342-A60CE8040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930459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759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9CB6-3A21-4FBE-1C99-44841FB7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TIP - Taking Stock….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00AB0-F68A-7815-3570-31E0B3BB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GOOD governance look like? BETTER governance?</a:t>
            </a:r>
          </a:p>
          <a:p>
            <a:r>
              <a:rPr lang="en-US" dirty="0"/>
              <a:t>Organizational governance of clubs</a:t>
            </a:r>
          </a:p>
          <a:p>
            <a:pPr lvl="1"/>
            <a:r>
              <a:rPr lang="en-US" dirty="0"/>
              <a:t>Clear mission and vision of your club? </a:t>
            </a:r>
          </a:p>
          <a:p>
            <a:pPr lvl="1"/>
            <a:r>
              <a:rPr lang="en-US" dirty="0"/>
              <a:t>Formal bylaws/rules that we follow?</a:t>
            </a:r>
          </a:p>
          <a:p>
            <a:pPr lvl="1"/>
            <a:r>
              <a:rPr lang="en-US" dirty="0"/>
              <a:t>Culture of the board/club? – respect diversity of voices</a:t>
            </a:r>
          </a:p>
          <a:p>
            <a:pPr lvl="1"/>
            <a:r>
              <a:rPr lang="en-US" dirty="0"/>
              <a:t>Composition of the board?</a:t>
            </a:r>
          </a:p>
          <a:p>
            <a:pPr lvl="2"/>
            <a:r>
              <a:rPr lang="en-US" dirty="0"/>
              <a:t>Diversity? Skills?</a:t>
            </a:r>
          </a:p>
          <a:p>
            <a:pPr lvl="1"/>
            <a:r>
              <a:rPr lang="en-US" dirty="0"/>
              <a:t>What modes do we operate?</a:t>
            </a:r>
          </a:p>
          <a:p>
            <a:pPr lvl="2"/>
            <a:r>
              <a:rPr lang="en-US" dirty="0"/>
              <a:t>Fiduciary, generative, strategic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357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3807-19C7-C349-5660-36F54988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simple…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5207-24B8-CF11-2B3A-89DA49A2C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Sport organizations / small clubs</a:t>
            </a:r>
          </a:p>
          <a:p>
            <a:pPr lvl="1"/>
            <a:r>
              <a:rPr lang="en-US" dirty="0"/>
              <a:t>Complex ‘organisms’</a:t>
            </a:r>
          </a:p>
          <a:p>
            <a:pPr lvl="1"/>
            <a:r>
              <a:rPr lang="en-US" dirty="0"/>
              <a:t>People VERY important – new people, new ideas</a:t>
            </a:r>
          </a:p>
          <a:p>
            <a:pPr lvl="1"/>
            <a:r>
              <a:rPr lang="en-US" dirty="0"/>
              <a:t>What is our problem???? (s)</a:t>
            </a:r>
          </a:p>
          <a:p>
            <a:pPr lvl="2"/>
            <a:r>
              <a:rPr lang="en-US" dirty="0"/>
              <a:t>No rules, too many rules</a:t>
            </a:r>
          </a:p>
          <a:p>
            <a:pPr lvl="2"/>
            <a:r>
              <a:rPr lang="en-US" dirty="0"/>
              <a:t>Culture?</a:t>
            </a:r>
          </a:p>
          <a:p>
            <a:pPr lvl="2"/>
            <a:r>
              <a:rPr lang="en-US" dirty="0"/>
              <a:t>Conflict</a:t>
            </a:r>
          </a:p>
          <a:p>
            <a:pPr lvl="2"/>
            <a:r>
              <a:rPr lang="en-US" dirty="0"/>
              <a:t>Stagnation</a:t>
            </a:r>
          </a:p>
          <a:p>
            <a:pPr lvl="2"/>
            <a:r>
              <a:rPr lang="en-US" dirty="0"/>
              <a:t>Lack of leadership</a:t>
            </a:r>
          </a:p>
          <a:p>
            <a:pPr lvl="2"/>
            <a:r>
              <a:rPr lang="en-US" dirty="0"/>
              <a:t>Stuck in the past</a:t>
            </a:r>
          </a:p>
          <a:p>
            <a:pPr lvl="2"/>
            <a:r>
              <a:rPr lang="en-US" dirty="0"/>
              <a:t>Lack of growth, no youth membership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71867-9FEB-EB82-EB28-332489DE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570" y="0"/>
            <a:ext cx="2932430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3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5769A-0B02-92C8-1A70-1F1BA714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Further Questions…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FE39-61DF-BA3F-047C-E91E305E4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THANK YOU……</a:t>
            </a:r>
          </a:p>
          <a:p>
            <a:endParaRPr lang="en-US" sz="2000" dirty="0"/>
          </a:p>
          <a:p>
            <a:pPr lvl="1"/>
            <a:r>
              <a:rPr lang="en-US" sz="2000" dirty="0">
                <a:hlinkClick r:id="rId2"/>
              </a:rPr>
              <a:t>tbyers@unb.ca</a:t>
            </a:r>
            <a:endParaRPr lang="en-US" sz="2000" dirty="0"/>
          </a:p>
          <a:p>
            <a:pPr lvl="1"/>
            <a:endParaRPr lang="en-CA" sz="2000" dirty="0"/>
          </a:p>
        </p:txBody>
      </p:sp>
      <p:pic>
        <p:nvPicPr>
          <p:cNvPr id="5" name="Picture 4" descr="Rope tied to sailboat at sea">
            <a:extLst>
              <a:ext uri="{FF2B5EF4-FFF2-40B4-BE49-F238E27FC236}">
                <a16:creationId xmlns:a16="http://schemas.microsoft.com/office/drawing/2014/main" id="{D50C768E-C419-F2CD-3135-17CFD0139D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2" r="39717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24E62-93EF-EC38-1DE2-6B49D21A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Terri Byers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BF4A-32C1-55EB-D301-E6009436A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…Professor, UNB, Faculty of Kinesiology</a:t>
            </a:r>
          </a:p>
          <a:p>
            <a:r>
              <a:rPr lang="en-US" dirty="0"/>
              <a:t>… England, 20 years, UNB 10 years</a:t>
            </a:r>
          </a:p>
          <a:p>
            <a:r>
              <a:rPr lang="en-US" dirty="0"/>
              <a:t>…MANAGING sport organizations</a:t>
            </a:r>
          </a:p>
          <a:p>
            <a:pPr lvl="1"/>
            <a:r>
              <a:rPr lang="en-US" dirty="0"/>
              <a:t>Funding for sport, goals/effectiveness, the environment</a:t>
            </a:r>
          </a:p>
          <a:p>
            <a:pPr lvl="1"/>
            <a:r>
              <a:rPr lang="en-US" dirty="0"/>
              <a:t>Managing change, conflict, technology, leadership</a:t>
            </a:r>
          </a:p>
          <a:p>
            <a:pPr lvl="1"/>
            <a:r>
              <a:rPr lang="en-US" dirty="0"/>
              <a:t>Structures and cultures, policy &amp; strategy</a:t>
            </a:r>
          </a:p>
          <a:p>
            <a:pPr lvl="1"/>
            <a:r>
              <a:rPr lang="en-US" dirty="0"/>
              <a:t>Power &amp; politics, CSR, mental health, analytics…</a:t>
            </a:r>
          </a:p>
          <a:p>
            <a:pPr lvl="1"/>
            <a:r>
              <a:rPr lang="en-US" dirty="0"/>
              <a:t>AND…</a:t>
            </a:r>
            <a:r>
              <a:rPr lang="en-US" b="1" dirty="0"/>
              <a:t>GOVERNANCE!</a:t>
            </a:r>
          </a:p>
          <a:p>
            <a:pPr lvl="2"/>
            <a:r>
              <a:rPr lang="en-US" b="1" dirty="0"/>
              <a:t>HOW DO YOU FEEL ABOUT GOVERNANCE???</a:t>
            </a:r>
          </a:p>
          <a:p>
            <a:pPr lvl="1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B4137-87D0-348F-1C47-932AB6A72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80" t="2171" r="17029" b="11782"/>
          <a:stretch/>
        </p:blipFill>
        <p:spPr>
          <a:xfrm>
            <a:off x="9257413" y="169069"/>
            <a:ext cx="2934587" cy="3832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55355-AB7D-F5E1-23D4-A8FCCCB2B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163" y="4197350"/>
            <a:ext cx="17145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68ABF-09A5-D35B-A369-01B5314F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4" y="5596672"/>
            <a:ext cx="7416208" cy="1261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776A21-E19F-E2E9-25CB-6F4AF1192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71" y="303139"/>
            <a:ext cx="1387549" cy="13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3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E745-2510-785E-C626-ACFABAC56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96A23-D4D8-2811-8BA8-4B23C6424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attitude				Your board’s attitude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Questions?.........</a:t>
            </a:r>
          </a:p>
          <a:p>
            <a:endParaRPr lang="en-US" dirty="0"/>
          </a:p>
          <a:p>
            <a:r>
              <a:rPr lang="en-US" dirty="0"/>
              <a:t>Difficulties?......</a:t>
            </a:r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8027C-62A8-C91E-87B8-6C64465386EB}"/>
              </a:ext>
            </a:extLst>
          </p:cNvPr>
          <p:cNvSpPr/>
          <p:nvPr/>
        </p:nvSpPr>
        <p:spPr>
          <a:xfrm>
            <a:off x="2543636" y="566241"/>
            <a:ext cx="5637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Club Governance</a:t>
            </a:r>
          </a:p>
        </p:txBody>
      </p:sp>
    </p:spTree>
    <p:extLst>
      <p:ext uri="{BB962C8B-B14F-4D97-AF65-F5344CB8AC3E}">
        <p14:creationId xmlns:p14="http://schemas.microsoft.com/office/powerpoint/2010/main" val="709322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4E13-7010-C5BE-D9F3-BC86BE6C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14E728-6E3C-4685-C475-E28EDC6A7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26" y="110441"/>
            <a:ext cx="6417582" cy="4535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4653B-8D7F-AFC8-DC78-B5F8910E4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536467"/>
            <a:ext cx="6096000" cy="43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4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083A-5147-141A-18ED-5A0336A81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AA6998-B3F7-5143-9A62-E6AD05AB8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111" y="1690688"/>
            <a:ext cx="7128005" cy="48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9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5A61-3EBE-CFCB-8138-FED8A34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governance?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34071-E5A0-4B36-AD57-897357F7C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BOTH – a great crew AND, at times, a perfect storm…</a:t>
            </a:r>
          </a:p>
          <a:p>
            <a:endParaRPr lang="en-US" dirty="0"/>
          </a:p>
          <a:p>
            <a:r>
              <a:rPr lang="en-US" dirty="0"/>
              <a:t>NEVER perfect! Always changing…</a:t>
            </a:r>
          </a:p>
          <a:p>
            <a:endParaRPr lang="en-US" dirty="0"/>
          </a:p>
          <a:p>
            <a:r>
              <a:rPr lang="en-US" dirty="0"/>
              <a:t>A GOOD THING!</a:t>
            </a:r>
          </a:p>
          <a:p>
            <a:endParaRPr lang="en-US" dirty="0"/>
          </a:p>
          <a:p>
            <a:r>
              <a:rPr lang="en-US" dirty="0"/>
              <a:t>…NO CHANGE [in GOVERNANCE] is VERY BAD </a:t>
            </a:r>
            <a:r>
              <a:rPr lang="en-US" dirty="0">
                <a:sym typeface="Wingdings" panose="05000000000000000000" pitchFamily="2" charset="2"/>
              </a:rPr>
              <a:t>…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8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D2F64-1106-18C1-474C-800FEE43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Governance</a:t>
            </a:r>
            <a:endParaRPr lang="en-CA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82AB4-5933-0004-50C7-3A083585C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400"/>
              <a:t>How decisions are made – happens at national, provincial and local levels/organizations…</a:t>
            </a:r>
          </a:p>
          <a:p>
            <a:endParaRPr lang="en-US" sz="1400"/>
          </a:p>
          <a:p>
            <a:r>
              <a:rPr lang="en-US" sz="1400" b="1"/>
              <a:t>Governance principles of ‘good governance’ </a:t>
            </a:r>
            <a:r>
              <a:rPr lang="en-US" sz="1400"/>
              <a:t>to guide…</a:t>
            </a:r>
          </a:p>
          <a:p>
            <a:pPr lvl="1"/>
            <a:r>
              <a:rPr lang="en-US" sz="1400" b="1"/>
              <a:t>Transparency, accountability, democracy</a:t>
            </a:r>
          </a:p>
          <a:p>
            <a:endParaRPr lang="en-US" sz="1400"/>
          </a:p>
          <a:p>
            <a:r>
              <a:rPr lang="en-US" sz="1400"/>
              <a:t>Different from ‘management’ (should be)</a:t>
            </a:r>
          </a:p>
          <a:p>
            <a:pPr lvl="1"/>
            <a:r>
              <a:rPr lang="en-US" sz="1400"/>
              <a:t>Implementation of those ‘governance’ decisions, processes, policies….</a:t>
            </a:r>
          </a:p>
          <a:p>
            <a:pPr lvl="1"/>
            <a:r>
              <a:rPr lang="en-CA" sz="1400"/>
              <a:t>Managing goals, effectiveness, conflict, stakeholders,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173CA-4567-4EAD-385D-AB489ACA2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173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E419C-CA71-2577-96E1-E2EF92AD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So WHAT????</a:t>
            </a:r>
            <a:endParaRPr lang="en-CA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8A10-0D24-9356-09F0-F971E0A2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sz="1900" dirty="0"/>
              <a:t>Better Governance = more transparent, responsible, democratic</a:t>
            </a:r>
          </a:p>
          <a:p>
            <a:endParaRPr lang="en-US" sz="1900" dirty="0"/>
          </a:p>
          <a:p>
            <a:pPr lvl="1"/>
            <a:r>
              <a:rPr lang="en-US" sz="1900" dirty="0"/>
              <a:t>Better management of clubs</a:t>
            </a:r>
          </a:p>
          <a:p>
            <a:pPr lvl="1"/>
            <a:r>
              <a:rPr lang="en-US" sz="1900" dirty="0"/>
              <a:t>More informed decision making – better decisions</a:t>
            </a:r>
          </a:p>
          <a:p>
            <a:pPr lvl="1"/>
            <a:r>
              <a:rPr lang="en-US" sz="1900" dirty="0"/>
              <a:t>Confidence in club decisions</a:t>
            </a:r>
          </a:p>
          <a:p>
            <a:pPr lvl="1"/>
            <a:r>
              <a:rPr lang="en-US" sz="1900" dirty="0"/>
              <a:t>Willingness of community to serve, be involved</a:t>
            </a:r>
          </a:p>
          <a:p>
            <a:pPr lvl="1"/>
            <a:r>
              <a:rPr lang="en-US" sz="1900" dirty="0"/>
              <a:t>Increase membership</a:t>
            </a:r>
          </a:p>
          <a:p>
            <a:pPr lvl="1"/>
            <a:r>
              <a:rPr lang="en-US" sz="1900" dirty="0"/>
              <a:t>Impacts of club activity on community, diverse groups</a:t>
            </a:r>
            <a:endParaRPr lang="en-CA" sz="1900" dirty="0"/>
          </a:p>
        </p:txBody>
      </p:sp>
      <p:pic>
        <p:nvPicPr>
          <p:cNvPr id="5" name="Picture 4" descr="Colorful carved figures of humans">
            <a:extLst>
              <a:ext uri="{FF2B5EF4-FFF2-40B4-BE49-F238E27FC236}">
                <a16:creationId xmlns:a16="http://schemas.microsoft.com/office/drawing/2014/main" id="{7AB643E8-13BC-30AB-1AAD-007EDCA1AB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51" r="22217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86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932F7-FC9E-AE93-9F4E-EEE932F2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‘Levels’ of governance</a:t>
            </a:r>
            <a:endParaRPr lang="en-CA">
              <a:solidFill>
                <a:schemeClr val="bg1"/>
              </a:solidFill>
            </a:endParaRP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591302-62CB-070B-4982-395039E58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154653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5664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40021</TotalTime>
  <Words>609</Words>
  <Application>Microsoft Office PowerPoint</Application>
  <PresentationFormat>Widescreen</PresentationFormat>
  <Paragraphs>108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Wingdings</vt:lpstr>
      <vt:lpstr>Office Theme</vt:lpstr>
      <vt:lpstr>Better Governance in Yacht Clubs &amp;…</vt:lpstr>
      <vt:lpstr>                Terri Byers</vt:lpstr>
      <vt:lpstr>PowerPoint Presentation</vt:lpstr>
      <vt:lpstr>PowerPoint Presentation</vt:lpstr>
      <vt:lpstr>Governance</vt:lpstr>
      <vt:lpstr>What is governance?</vt:lpstr>
      <vt:lpstr>Governance</vt:lpstr>
      <vt:lpstr>So WHAT????</vt:lpstr>
      <vt:lpstr>‘Levels’ of governance</vt:lpstr>
      <vt:lpstr>‘Modes’ of Governance</vt:lpstr>
      <vt:lpstr>Better Governance in YC? 10 TIPS….</vt:lpstr>
      <vt:lpstr>Cont…</vt:lpstr>
      <vt:lpstr>TOP TIP - Taking Stock….</vt:lpstr>
      <vt:lpstr>NOT simple…</vt:lpstr>
      <vt:lpstr>Further Questions…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Terri Byers</dc:creator>
  <cp:lastModifiedBy>Frank Denis</cp:lastModifiedBy>
  <cp:revision>10</cp:revision>
  <dcterms:created xsi:type="dcterms:W3CDTF">2024-09-16T14:00:43Z</dcterms:created>
  <dcterms:modified xsi:type="dcterms:W3CDTF">2024-11-01T14:03:57Z</dcterms:modified>
</cp:coreProperties>
</file>